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06" r:id="rId3"/>
    <p:sldId id="307" r:id="rId4"/>
    <p:sldId id="263" r:id="rId5"/>
    <p:sldId id="258" r:id="rId6"/>
    <p:sldId id="259" r:id="rId7"/>
    <p:sldId id="281" r:id="rId8"/>
    <p:sldId id="282" r:id="rId9"/>
    <p:sldId id="283" r:id="rId10"/>
    <p:sldId id="284" r:id="rId11"/>
    <p:sldId id="261" r:id="rId12"/>
    <p:sldId id="285" r:id="rId13"/>
    <p:sldId id="264" r:id="rId14"/>
    <p:sldId id="265" r:id="rId15"/>
    <p:sldId id="286" r:id="rId16"/>
    <p:sldId id="287" r:id="rId17"/>
    <p:sldId id="266" r:id="rId18"/>
    <p:sldId id="288" r:id="rId19"/>
    <p:sldId id="289" r:id="rId20"/>
    <p:sldId id="268" r:id="rId21"/>
    <p:sldId id="267" r:id="rId23"/>
    <p:sldId id="269" r:id="rId24"/>
    <p:sldId id="290" r:id="rId25"/>
    <p:sldId id="274" r:id="rId26"/>
    <p:sldId id="291" r:id="rId27"/>
    <p:sldId id="292" r:id="rId28"/>
    <p:sldId id="293" r:id="rId29"/>
    <p:sldId id="277" r:id="rId30"/>
    <p:sldId id="278" r:id="rId31"/>
    <p:sldId id="279" r:id="rId32"/>
    <p:sldId id="294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D4A53-11D8-4969-8EBF-CD2C1B8727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6EABA-76AF-4595-83E2-3D1D387030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6EABA-76AF-4595-83E2-3D1D387030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6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375" y="274673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52" y="274673"/>
            <a:ext cx="808037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02" y="365760"/>
            <a:ext cx="7886700" cy="132588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702" y="6357123"/>
            <a:ext cx="2057400" cy="363855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9002" y="6357123"/>
            <a:ext cx="3086100" cy="36385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8001" y="6357123"/>
            <a:ext cx="2057400" cy="363855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65" y="440703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6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40" y="1600206"/>
            <a:ext cx="54117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5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01" y="27308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5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2" y="63564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4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4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0" y="1052735"/>
            <a:ext cx="9108504" cy="1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8"/>
          <p:cNvSpPr txBox="1"/>
          <p:nvPr/>
        </p:nvSpPr>
        <p:spPr>
          <a:xfrm>
            <a:off x="-43114" y="1117445"/>
            <a:ext cx="5878286" cy="42462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R="0" algn="ct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0" b="1" kern="1200" cap="none" spc="0" normalizeH="0" baseline="0" noProof="0" dirty="0" smtClean="0">
                <a:solidFill>
                  <a:schemeClr val="tx1">
                    <a:lumMod val="50000"/>
                    <a:lumOff val="50000"/>
                    <a:alpha val="2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职业</a:t>
            </a:r>
            <a:endParaRPr kumimoji="0" lang="en-US" altLang="zh-CN" sz="9000" b="1" kern="1200" cap="none" spc="0" normalizeH="0" baseline="0" noProof="0" dirty="0" smtClean="0">
              <a:solidFill>
                <a:schemeClr val="tx1">
                  <a:lumMod val="50000"/>
                  <a:lumOff val="50000"/>
                  <a:alpha val="23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algn="ct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0" b="1" kern="1200" cap="none" spc="0" normalizeH="0" baseline="0" noProof="0" dirty="0" smtClean="0">
                <a:solidFill>
                  <a:schemeClr val="tx1">
                    <a:lumMod val="50000"/>
                    <a:lumOff val="50000"/>
                    <a:alpha val="2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教育</a:t>
            </a:r>
            <a:endParaRPr kumimoji="0" lang="en-US" altLang="zh-CN" sz="9000" b="1" kern="1200" cap="none" spc="0" normalizeH="0" baseline="0" noProof="0" dirty="0">
              <a:solidFill>
                <a:schemeClr val="tx1">
                  <a:lumMod val="50000"/>
                  <a:lumOff val="50000"/>
                  <a:alpha val="23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098" name="组合 8"/>
          <p:cNvGrpSpPr/>
          <p:nvPr/>
        </p:nvGrpSpPr>
        <p:grpSpPr>
          <a:xfrm>
            <a:off x="32" y="2287787"/>
            <a:ext cx="9158288" cy="3418284"/>
            <a:chOff x="0" y="2008140"/>
            <a:chExt cx="12210852" cy="4558329"/>
          </a:xfrm>
        </p:grpSpPr>
        <p:sp>
          <p:nvSpPr>
            <p:cNvPr id="8" name="矩形 7"/>
            <p:cNvSpPr/>
            <p:nvPr/>
          </p:nvSpPr>
          <p:spPr>
            <a:xfrm>
              <a:off x="0" y="3667302"/>
              <a:ext cx="12191802" cy="519183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695620"/>
              <a:ext cx="12191802" cy="9716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03" name="文本框 10"/>
            <p:cNvSpPr txBox="1"/>
            <p:nvPr/>
          </p:nvSpPr>
          <p:spPr>
            <a:xfrm>
              <a:off x="2612549" y="2796687"/>
              <a:ext cx="9329242" cy="1475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66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微软雅黑" panose="020B0503020204020204" pitchFamily="34" charset="-122"/>
                </a:rPr>
                <a:t>职业教育学</a:t>
              </a:r>
              <a:endParaRPr lang="zh-CN" altLang="en-US" sz="6600" b="1" dirty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04" name="文本框 11"/>
            <p:cNvSpPr txBox="1"/>
            <p:nvPr/>
          </p:nvSpPr>
          <p:spPr>
            <a:xfrm>
              <a:off x="7604002" y="4213476"/>
              <a:ext cx="4606850" cy="6300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75" b="1" dirty="0" smtClean="0">
                  <a:solidFill>
                    <a:srgbClr val="453D3A"/>
                  </a:solidFill>
                  <a:latin typeface="Verdana" panose="020B0604030504040204" pitchFamily="34" charset="0"/>
                  <a:ea typeface="微软雅黑" panose="020B0503020204020204" pitchFamily="34" charset="-122"/>
                </a:rPr>
                <a:t>主编  林宁</a:t>
              </a:r>
              <a:endParaRPr lang="zh-CN" altLang="en-US" sz="2475" b="1" dirty="0">
                <a:solidFill>
                  <a:srgbClr val="453D3A"/>
                </a:solidFill>
                <a:latin typeface="Verdana" panose="020B0604030504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05" name="Freeform 5"/>
            <p:cNvSpPr>
              <a:spLocks noEditPoints="1"/>
            </p:cNvSpPr>
            <p:nvPr/>
          </p:nvSpPr>
          <p:spPr>
            <a:xfrm>
              <a:off x="11496674" y="6076991"/>
              <a:ext cx="555624" cy="489478"/>
            </a:xfrm>
            <a:custGeom>
              <a:avLst/>
              <a:gdLst>
                <a:gd name="txL" fmla="*/ 0 w 68"/>
                <a:gd name="txT" fmla="*/ 0 h 60"/>
                <a:gd name="txR" fmla="*/ 68 w 68"/>
                <a:gd name="txB" fmla="*/ 60 h 60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68" h="60">
                  <a:moveTo>
                    <a:pt x="17" y="14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7"/>
                    <a:pt x="18" y="27"/>
                  </a:cubicBezTo>
                  <a:cubicBezTo>
                    <a:pt x="22" y="28"/>
                    <a:pt x="29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6" y="31"/>
                    <a:pt x="39" y="30"/>
                    <a:pt x="41" y="30"/>
                  </a:cubicBezTo>
                  <a:cubicBezTo>
                    <a:pt x="45" y="29"/>
                    <a:pt x="47" y="27"/>
                    <a:pt x="49" y="26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59" y="16"/>
                  </a:moveTo>
                  <a:cubicBezTo>
                    <a:pt x="61" y="23"/>
                    <a:pt x="61" y="23"/>
                    <a:pt x="61" y="23"/>
                  </a:cubicBezTo>
                  <a:cubicBezTo>
                    <a:pt x="59" y="25"/>
                    <a:pt x="57" y="25"/>
                    <a:pt x="55" y="23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6" y="15"/>
                    <a:pt x="56" y="14"/>
                    <a:pt x="56" y="14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46"/>
                    <a:pt x="29" y="48"/>
                    <a:pt x="29" y="50"/>
                  </a:cubicBezTo>
                  <a:cubicBezTo>
                    <a:pt x="29" y="52"/>
                    <a:pt x="29" y="54"/>
                    <a:pt x="30" y="56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4"/>
                    <a:pt x="1" y="30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6"/>
                    <a:pt x="59" y="16"/>
                    <a:pt x="59" y="16"/>
                  </a:cubicBezTo>
                  <a:close/>
                  <a:moveTo>
                    <a:pt x="54" y="10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1" y="4"/>
                    <a:pt x="29" y="5"/>
                    <a:pt x="29" y="6"/>
                  </a:cubicBezTo>
                  <a:cubicBezTo>
                    <a:pt x="29" y="7"/>
                    <a:pt x="31" y="8"/>
                    <a:pt x="33" y="8"/>
                  </a:cubicBezTo>
                  <a:cubicBezTo>
                    <a:pt x="34" y="8"/>
                    <a:pt x="35" y="8"/>
                    <a:pt x="36" y="7"/>
                  </a:cubicBezTo>
                  <a:cubicBezTo>
                    <a:pt x="54" y="10"/>
                    <a:pt x="54" y="10"/>
                    <a:pt x="54" y="10"/>
                  </a:cubicBezTo>
                  <a:close/>
                  <a:moveTo>
                    <a:pt x="32" y="52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32" y="52"/>
                    <a:pt x="32" y="52"/>
                    <a:pt x="32" y="52"/>
                  </a:cubicBezTo>
                  <a:close/>
                  <a:moveTo>
                    <a:pt x="32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32" y="49"/>
                    <a:pt x="32" y="49"/>
                    <a:pt x="32" y="49"/>
                  </a:cubicBezTo>
                  <a:close/>
                  <a:moveTo>
                    <a:pt x="31" y="46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6"/>
                    <a:pt x="67" y="36"/>
                    <a:pt x="67" y="36"/>
                  </a:cubicBezTo>
                  <a:lnTo>
                    <a:pt x="31" y="4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350" dirty="0">
                <a:latin typeface="Verdana" panose="020B0604030504040204" pitchFamily="34" charset="0"/>
              </a:endParaRPr>
            </a:p>
          </p:txBody>
        </p:sp>
        <p:grpSp>
          <p:nvGrpSpPr>
            <p:cNvPr id="4107" name="组合 2"/>
            <p:cNvGrpSpPr/>
            <p:nvPr/>
          </p:nvGrpSpPr>
          <p:grpSpPr>
            <a:xfrm>
              <a:off x="10892948" y="2008140"/>
              <a:ext cx="603726" cy="576000"/>
              <a:chOff x="10892948" y="2008140"/>
              <a:chExt cx="603726" cy="5760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1172643" y="2260586"/>
                <a:ext cx="323845" cy="3238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893248" y="2008140"/>
                <a:ext cx="252409" cy="25244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108" name="文本框 11"/>
            <p:cNvSpPr txBox="1"/>
            <p:nvPr/>
          </p:nvSpPr>
          <p:spPr>
            <a:xfrm>
              <a:off x="7094480" y="5113380"/>
              <a:ext cx="4606925" cy="6300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2475" b="1" dirty="0" smtClean="0">
                  <a:solidFill>
                    <a:srgbClr val="453D3A"/>
                  </a:solidFill>
                  <a:latin typeface="Verdana" panose="020B0604030504040204" pitchFamily="34" charset="0"/>
                  <a:ea typeface="微软雅黑" panose="020B0503020204020204" pitchFamily="34" charset="-122"/>
                </a:rPr>
                <a:t>清华大学出版社</a:t>
              </a:r>
              <a:endParaRPr lang="zh-CN" altLang="en-US" sz="2475" b="1" dirty="0">
                <a:solidFill>
                  <a:srgbClr val="453D3A"/>
                </a:solidFill>
                <a:latin typeface="Verdana" panose="020B060403050404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 职业教育学的研究对象</a:t>
            </a:r>
            <a:endParaRPr kumimoji="1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9465" y="1122680"/>
            <a:ext cx="7560945" cy="1637665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三、职业教育学研究对象的确定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（一）对职业的研究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55692" y="3023900"/>
            <a:ext cx="2676380" cy="2650522"/>
            <a:chOff x="4266321" y="2123358"/>
            <a:chExt cx="2676380" cy="26505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/>
            <p:cNvGrpSpPr/>
            <p:nvPr/>
          </p:nvGrpSpPr>
          <p:grpSpPr>
            <a:xfrm>
              <a:off x="4298837" y="3317839"/>
              <a:ext cx="1443175" cy="1443064"/>
              <a:chOff x="1374414" y="3158552"/>
              <a:chExt cx="1995967" cy="1995814"/>
            </a:xfrm>
            <a:effectLst/>
          </p:grpSpPr>
          <p:sp>
            <p:nvSpPr>
              <p:cNvPr id="23" name="任意多边形 105"/>
              <p:cNvSpPr/>
              <p:nvPr/>
            </p:nvSpPr>
            <p:spPr>
              <a:xfrm>
                <a:off x="1374414" y="3158552"/>
                <a:ext cx="1995967" cy="1995814"/>
              </a:xfrm>
              <a:custGeom>
                <a:avLst/>
                <a:gdLst>
                  <a:gd name="connsiteX0" fmla="*/ 823343 w 1995967"/>
                  <a:gd name="connsiteY0" fmla="*/ 0 h 1995814"/>
                  <a:gd name="connsiteX1" fmla="*/ 823343 w 1995967"/>
                  <a:gd name="connsiteY1" fmla="*/ 191828 h 1995814"/>
                  <a:gd name="connsiteX2" fmla="*/ 765048 w 1995967"/>
                  <a:gd name="connsiteY2" fmla="*/ 203341 h 1995814"/>
                  <a:gd name="connsiteX3" fmla="*/ 179310 w 1995967"/>
                  <a:gd name="connsiteY3" fmla="*/ 989313 h 1995814"/>
                  <a:gd name="connsiteX4" fmla="*/ 999207 w 1995967"/>
                  <a:gd name="connsiteY4" fmla="*/ 1809210 h 1995814"/>
                  <a:gd name="connsiteX5" fmla="*/ 1762234 w 1995967"/>
                  <a:gd name="connsiteY5" fmla="*/ 1289948 h 1995814"/>
                  <a:gd name="connsiteX6" fmla="*/ 1797922 w 1995967"/>
                  <a:gd name="connsiteY6" fmla="*/ 1169789 h 1995814"/>
                  <a:gd name="connsiteX7" fmla="*/ 1995967 w 1995967"/>
                  <a:gd name="connsiteY7" fmla="*/ 1169789 h 1995814"/>
                  <a:gd name="connsiteX8" fmla="*/ 1992553 w 1995967"/>
                  <a:gd name="connsiteY8" fmla="*/ 1192158 h 1995814"/>
                  <a:gd name="connsiteX9" fmla="*/ 1006501 w 1995967"/>
                  <a:gd name="connsiteY9" fmla="*/ 1995814 h 1995814"/>
                  <a:gd name="connsiteX10" fmla="*/ 0 w 1995967"/>
                  <a:gd name="connsiteY10" fmla="*/ 989313 h 1995814"/>
                  <a:gd name="connsiteX11" fmla="*/ 809805 w 1995967"/>
                  <a:gd name="connsiteY11" fmla="*/ 2023 h 1995814"/>
                  <a:gd name="connsiteX12" fmla="*/ 823343 w 1995967"/>
                  <a:gd name="connsiteY12" fmla="*/ 0 h 199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95967" h="1995814">
                    <a:moveTo>
                      <a:pt x="823343" y="0"/>
                    </a:moveTo>
                    <a:lnTo>
                      <a:pt x="823343" y="191828"/>
                    </a:lnTo>
                    <a:lnTo>
                      <a:pt x="765048" y="203341"/>
                    </a:lnTo>
                    <a:cubicBezTo>
                      <a:pt x="426324" y="304105"/>
                      <a:pt x="179310" y="617863"/>
                      <a:pt x="179310" y="989313"/>
                    </a:cubicBezTo>
                    <a:cubicBezTo>
                      <a:pt x="179310" y="1442129"/>
                      <a:pt x="546391" y="1809210"/>
                      <a:pt x="999207" y="1809210"/>
                    </a:cubicBezTo>
                    <a:cubicBezTo>
                      <a:pt x="1345896" y="1809210"/>
                      <a:pt x="1642327" y="1594034"/>
                      <a:pt x="1762234" y="1289948"/>
                    </a:cubicBezTo>
                    <a:lnTo>
                      <a:pt x="1797922" y="1169789"/>
                    </a:lnTo>
                    <a:lnTo>
                      <a:pt x="1995967" y="1169789"/>
                    </a:lnTo>
                    <a:lnTo>
                      <a:pt x="1992553" y="1192158"/>
                    </a:lnTo>
                    <a:cubicBezTo>
                      <a:pt x="1898701" y="1650804"/>
                      <a:pt x="1492891" y="1995814"/>
                      <a:pt x="1006501" y="1995814"/>
                    </a:cubicBezTo>
                    <a:cubicBezTo>
                      <a:pt x="450626" y="1995814"/>
                      <a:pt x="0" y="1545188"/>
                      <a:pt x="0" y="989313"/>
                    </a:cubicBezTo>
                    <a:cubicBezTo>
                      <a:pt x="0" y="500752"/>
                      <a:pt x="348098" y="93492"/>
                      <a:pt x="809805" y="2023"/>
                    </a:cubicBezTo>
                    <a:lnTo>
                      <a:pt x="823343" y="0"/>
                    </a:lnTo>
                    <a:close/>
                  </a:path>
                </a:pathLst>
              </a:custGeom>
              <a:gradFill>
                <a:gsLst>
                  <a:gs pos="26000">
                    <a:srgbClr val="93C926"/>
                  </a:gs>
                  <a:gs pos="67000">
                    <a:srgbClr val="9BCD36"/>
                  </a:gs>
                  <a:gs pos="100000">
                    <a:srgbClr val="99CD35"/>
                  </a:gs>
                  <a:gs pos="0">
                    <a:srgbClr val="BEDF8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任意多边形 106"/>
              <p:cNvSpPr/>
              <p:nvPr/>
            </p:nvSpPr>
            <p:spPr>
              <a:xfrm>
                <a:off x="1522923" y="3338568"/>
                <a:ext cx="1657435" cy="1637196"/>
              </a:xfrm>
              <a:custGeom>
                <a:avLst/>
                <a:gdLst>
                  <a:gd name="connsiteX0" fmla="*/ 673979 w 1657435"/>
                  <a:gd name="connsiteY0" fmla="*/ 0 h 1637196"/>
                  <a:gd name="connsiteX1" fmla="*/ 673979 w 1657435"/>
                  <a:gd name="connsiteY1" fmla="*/ 171043 h 1637196"/>
                  <a:gd name="connsiteX2" fmla="*/ 599855 w 1657435"/>
                  <a:gd name="connsiteY2" fmla="*/ 192721 h 1637196"/>
                  <a:gd name="connsiteX3" fmla="*/ 172929 w 1657435"/>
                  <a:gd name="connsiteY3" fmla="*/ 810472 h 1637196"/>
                  <a:gd name="connsiteX4" fmla="*/ 847031 w 1657435"/>
                  <a:gd name="connsiteY4" fmla="*/ 1474265 h 1637196"/>
                  <a:gd name="connsiteX5" fmla="*/ 1468158 w 1657435"/>
                  <a:gd name="connsiteY5" fmla="*/ 1068850 h 1637196"/>
                  <a:gd name="connsiteX6" fmla="*/ 1492242 w 1657435"/>
                  <a:gd name="connsiteY6" fmla="*/ 992451 h 1637196"/>
                  <a:gd name="connsiteX7" fmla="*/ 1657435 w 1657435"/>
                  <a:gd name="connsiteY7" fmla="*/ 992451 h 1637196"/>
                  <a:gd name="connsiteX8" fmla="*/ 1620891 w 1657435"/>
                  <a:gd name="connsiteY8" fmla="*/ 1113610 h 1637196"/>
                  <a:gd name="connsiteX9" fmla="*/ 839562 w 1657435"/>
                  <a:gd name="connsiteY9" fmla="*/ 1637196 h 1637196"/>
                  <a:gd name="connsiteX10" fmla="*/ 0 w 1657435"/>
                  <a:gd name="connsiteY10" fmla="*/ 810472 h 1637196"/>
                  <a:gd name="connsiteX11" fmla="*/ 670361 w 1657435"/>
                  <a:gd name="connsiteY11" fmla="*/ 544 h 1637196"/>
                  <a:gd name="connsiteX12" fmla="*/ 673979 w 1657435"/>
                  <a:gd name="connsiteY12" fmla="*/ 0 h 163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57435" h="1637196">
                    <a:moveTo>
                      <a:pt x="673979" y="0"/>
                    </a:moveTo>
                    <a:lnTo>
                      <a:pt x="673979" y="171043"/>
                    </a:lnTo>
                    <a:lnTo>
                      <a:pt x="599855" y="192721"/>
                    </a:lnTo>
                    <a:cubicBezTo>
                      <a:pt x="349842" y="289799"/>
                      <a:pt x="172929" y="529791"/>
                      <a:pt x="172929" y="810472"/>
                    </a:cubicBezTo>
                    <a:cubicBezTo>
                      <a:pt x="172929" y="1177075"/>
                      <a:pt x="474735" y="1474265"/>
                      <a:pt x="847031" y="1474265"/>
                    </a:cubicBezTo>
                    <a:cubicBezTo>
                      <a:pt x="1126253" y="1474265"/>
                      <a:pt x="1365824" y="1307096"/>
                      <a:pt x="1468158" y="1068850"/>
                    </a:cubicBezTo>
                    <a:lnTo>
                      <a:pt x="1492242" y="992451"/>
                    </a:lnTo>
                    <a:lnTo>
                      <a:pt x="1657435" y="992451"/>
                    </a:lnTo>
                    <a:lnTo>
                      <a:pt x="1620891" y="1113610"/>
                    </a:lnTo>
                    <a:cubicBezTo>
                      <a:pt x="1498108" y="1420228"/>
                      <a:pt x="1194567" y="1637196"/>
                      <a:pt x="839562" y="1637196"/>
                    </a:cubicBezTo>
                    <a:cubicBezTo>
                      <a:pt x="375885" y="1637196"/>
                      <a:pt x="0" y="1267058"/>
                      <a:pt x="0" y="810472"/>
                    </a:cubicBezTo>
                    <a:cubicBezTo>
                      <a:pt x="0" y="410959"/>
                      <a:pt x="287787" y="77633"/>
                      <a:pt x="670361" y="544"/>
                    </a:cubicBezTo>
                    <a:lnTo>
                      <a:pt x="673979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1D96A"/>
                  </a:gs>
                  <a:gs pos="0">
                    <a:srgbClr val="A3D14B"/>
                  </a:gs>
                  <a:gs pos="22000">
                    <a:srgbClr val="B8DC7A"/>
                  </a:gs>
                  <a:gs pos="60000">
                    <a:srgbClr val="B1D968"/>
                  </a:gs>
                  <a:gs pos="40000">
                    <a:srgbClr val="B9DC74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0800000">
              <a:off x="5473342" y="3330706"/>
              <a:ext cx="1469359" cy="1443174"/>
              <a:chOff x="1381561" y="1506538"/>
              <a:chExt cx="2032181" cy="1995967"/>
            </a:xfrm>
            <a:effectLst/>
          </p:grpSpPr>
          <p:sp>
            <p:nvSpPr>
              <p:cNvPr id="20" name="任意多边形 102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96DEDA"/>
                  </a:gs>
                  <a:gs pos="98000">
                    <a:srgbClr val="4CCABF"/>
                  </a:gs>
                  <a:gs pos="82000">
                    <a:srgbClr val="5ECBC6"/>
                  </a:gs>
                  <a:gs pos="47000">
                    <a:srgbClr val="BFECE9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任意多边形 103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82DDD6"/>
                  </a:gs>
                  <a:gs pos="100000">
                    <a:srgbClr val="30A4A1"/>
                  </a:gs>
                  <a:gs pos="75000">
                    <a:srgbClr val="38A6A3"/>
                  </a:gs>
                  <a:gs pos="0">
                    <a:srgbClr val="71D2CE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任意多边形 104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FECE9"/>
                  </a:gs>
                  <a:gs pos="0">
                    <a:srgbClr val="BFECE9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5469262" y="2142795"/>
              <a:ext cx="1469359" cy="1443175"/>
              <a:chOff x="1381561" y="1506538"/>
              <a:chExt cx="2032181" cy="1995967"/>
            </a:xfrm>
            <a:effectLst/>
          </p:grpSpPr>
          <p:sp>
            <p:nvSpPr>
              <p:cNvPr id="17" name="任意多边形 99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A6A6A4"/>
                  </a:gs>
                  <a:gs pos="98000">
                    <a:srgbClr val="6E6F6B"/>
                  </a:gs>
                  <a:gs pos="82000">
                    <a:srgbClr val="666664"/>
                  </a:gs>
                  <a:gs pos="47000">
                    <a:srgbClr val="AEAEAC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00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949492"/>
                  </a:gs>
                  <a:gs pos="78000">
                    <a:srgbClr val="5E5F5A"/>
                  </a:gs>
                  <a:gs pos="50000">
                    <a:srgbClr val="72736E"/>
                  </a:gs>
                  <a:gs pos="0">
                    <a:srgbClr val="95959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01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AEAEAC"/>
                  </a:gs>
                  <a:gs pos="0">
                    <a:srgbClr val="AEAEAC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86832" y="2123358"/>
              <a:ext cx="1469359" cy="1443174"/>
              <a:chOff x="1381561" y="1506538"/>
              <a:chExt cx="2032181" cy="1995967"/>
            </a:xfrm>
            <a:effectLst/>
          </p:grpSpPr>
          <p:sp>
            <p:nvSpPr>
              <p:cNvPr id="14" name="任意多边形 96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5EC6DF"/>
                  </a:gs>
                  <a:gs pos="98000">
                    <a:srgbClr val="2388A5"/>
                  </a:gs>
                  <a:gs pos="82000">
                    <a:srgbClr val="58C2DB"/>
                  </a:gs>
                  <a:gs pos="47000">
                    <a:srgbClr val="6CCFE6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97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43B9D7"/>
                  </a:gs>
                  <a:gs pos="78000">
                    <a:srgbClr val="2388A5"/>
                  </a:gs>
                  <a:gs pos="50000">
                    <a:srgbClr val="58C2DB"/>
                  </a:gs>
                  <a:gs pos="0">
                    <a:srgbClr val="3FB6D6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98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5DC5DE"/>
                  </a:gs>
                  <a:gs pos="0">
                    <a:srgbClr val="6CCFE6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66321" y="3284692"/>
              <a:ext cx="883807" cy="1469014"/>
              <a:chOff x="1357508" y="3105401"/>
              <a:chExt cx="1222339" cy="2031705"/>
            </a:xfrm>
            <a:effectLst/>
          </p:grpSpPr>
          <p:sp>
            <p:nvSpPr>
              <p:cNvPr id="10" name="任意多边形 92"/>
              <p:cNvSpPr/>
              <p:nvPr/>
            </p:nvSpPr>
            <p:spPr>
              <a:xfrm rot="16200000">
                <a:off x="1103508" y="3719916"/>
                <a:ext cx="1644582" cy="839563"/>
              </a:xfrm>
              <a:custGeom>
                <a:avLst/>
                <a:gdLst>
                  <a:gd name="connsiteX0" fmla="*/ 1644582 w 1644582"/>
                  <a:gd name="connsiteY0" fmla="*/ 839563 h 839563"/>
                  <a:gd name="connsiteX1" fmla="*/ 1480910 w 1644582"/>
                  <a:gd name="connsiteY1" fmla="*/ 839563 h 839563"/>
                  <a:gd name="connsiteX2" fmla="*/ 1468166 w 1644582"/>
                  <a:gd name="connsiteY2" fmla="*/ 711176 h 839563"/>
                  <a:gd name="connsiteX3" fmla="*/ 817858 w 1644582"/>
                  <a:gd name="connsiteY3" fmla="*/ 172929 h 839563"/>
                  <a:gd name="connsiteX4" fmla="*/ 167551 w 1644582"/>
                  <a:gd name="connsiteY4" fmla="*/ 711176 h 839563"/>
                  <a:gd name="connsiteX5" fmla="*/ 166364 w 1644582"/>
                  <a:gd name="connsiteY5" fmla="*/ 723126 h 839563"/>
                  <a:gd name="connsiteX6" fmla="*/ 0 w 1644582"/>
                  <a:gd name="connsiteY6" fmla="*/ 723126 h 839563"/>
                  <a:gd name="connsiteX7" fmla="*/ 7930 w 1644582"/>
                  <a:gd name="connsiteY7" fmla="*/ 670362 h 839563"/>
                  <a:gd name="connsiteX8" fmla="*/ 817858 w 1644582"/>
                  <a:gd name="connsiteY8" fmla="*/ 0 h 839563"/>
                  <a:gd name="connsiteX9" fmla="*/ 1644582 w 1644582"/>
                  <a:gd name="connsiteY9" fmla="*/ 839563 h 83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44582" h="839563">
                    <a:moveTo>
                      <a:pt x="1644582" y="839563"/>
                    </a:moveTo>
                    <a:lnTo>
                      <a:pt x="1480910" y="839563"/>
                    </a:lnTo>
                    <a:lnTo>
                      <a:pt x="1468166" y="711176"/>
                    </a:lnTo>
                    <a:cubicBezTo>
                      <a:pt x="1406270" y="404000"/>
                      <a:pt x="1138637" y="172929"/>
                      <a:pt x="817858" y="172929"/>
                    </a:cubicBezTo>
                    <a:cubicBezTo>
                      <a:pt x="497081" y="172929"/>
                      <a:pt x="229447" y="403999"/>
                      <a:pt x="167551" y="711176"/>
                    </a:cubicBezTo>
                    <a:lnTo>
                      <a:pt x="166364" y="723126"/>
                    </a:lnTo>
                    <a:lnTo>
                      <a:pt x="0" y="723126"/>
                    </a:lnTo>
                    <a:lnTo>
                      <a:pt x="7930" y="670362"/>
                    </a:lnTo>
                    <a:cubicBezTo>
                      <a:pt x="85019" y="287787"/>
                      <a:pt x="418345" y="0"/>
                      <a:pt x="817858" y="0"/>
                    </a:cubicBezTo>
                    <a:cubicBezTo>
                      <a:pt x="1274445" y="0"/>
                      <a:pt x="1644582" y="375885"/>
                      <a:pt x="1644582" y="83956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B1D96A"/>
                  </a:gs>
                  <a:gs pos="0">
                    <a:srgbClr val="A3D14B"/>
                  </a:gs>
                  <a:gs pos="22000">
                    <a:srgbClr val="B8DC7A"/>
                  </a:gs>
                  <a:gs pos="60000">
                    <a:srgbClr val="B1D968"/>
                  </a:gs>
                  <a:gs pos="40000">
                    <a:srgbClr val="B9DC74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93"/>
              <p:cNvSpPr/>
              <p:nvPr/>
            </p:nvSpPr>
            <p:spPr>
              <a:xfrm>
                <a:off x="1357508" y="3136455"/>
                <a:ext cx="1006501" cy="2000651"/>
              </a:xfrm>
              <a:custGeom>
                <a:avLst/>
                <a:gdLst>
                  <a:gd name="connsiteX0" fmla="*/ 1006501 w 1006501"/>
                  <a:gd name="connsiteY0" fmla="*/ 0 h 2000651"/>
                  <a:gd name="connsiteX1" fmla="*/ 1006501 w 1006501"/>
                  <a:gd name="connsiteY1" fmla="*/ 348189 h 2000651"/>
                  <a:gd name="connsiteX2" fmla="*/ 999207 w 1006501"/>
                  <a:gd name="connsiteY2" fmla="*/ 348924 h 2000651"/>
                  <a:gd name="connsiteX3" fmla="*/ 999207 w 1006501"/>
                  <a:gd name="connsiteY3" fmla="*/ 186604 h 2000651"/>
                  <a:gd name="connsiteX4" fmla="*/ 179311 w 1006501"/>
                  <a:gd name="connsiteY4" fmla="*/ 1006501 h 2000651"/>
                  <a:gd name="connsiteX5" fmla="*/ 833969 w 1006501"/>
                  <a:gd name="connsiteY5" fmla="*/ 1809740 h 2000651"/>
                  <a:gd name="connsiteX6" fmla="*/ 856717 w 1006501"/>
                  <a:gd name="connsiteY6" fmla="*/ 1813212 h 2000651"/>
                  <a:gd name="connsiteX7" fmla="*/ 856717 w 1006501"/>
                  <a:gd name="connsiteY7" fmla="*/ 2000651 h 2000651"/>
                  <a:gd name="connsiteX8" fmla="*/ 803656 w 1006501"/>
                  <a:gd name="connsiteY8" fmla="*/ 1992552 h 2000651"/>
                  <a:gd name="connsiteX9" fmla="*/ 0 w 1006501"/>
                  <a:gd name="connsiteY9" fmla="*/ 1006501 h 2000651"/>
                  <a:gd name="connsiteX10" fmla="*/ 1006501 w 1006501"/>
                  <a:gd name="connsiteY10" fmla="*/ 0 h 200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6501" h="2000651">
                    <a:moveTo>
                      <a:pt x="1006501" y="0"/>
                    </a:moveTo>
                    <a:lnTo>
                      <a:pt x="1006501" y="348189"/>
                    </a:lnTo>
                    <a:lnTo>
                      <a:pt x="999207" y="348924"/>
                    </a:lnTo>
                    <a:lnTo>
                      <a:pt x="999207" y="186604"/>
                    </a:lnTo>
                    <a:cubicBezTo>
                      <a:pt x="546391" y="186604"/>
                      <a:pt x="179311" y="553685"/>
                      <a:pt x="179311" y="1006501"/>
                    </a:cubicBezTo>
                    <a:cubicBezTo>
                      <a:pt x="179311" y="1402715"/>
                      <a:pt x="460356" y="1733287"/>
                      <a:pt x="833969" y="1809740"/>
                    </a:cubicBezTo>
                    <a:lnTo>
                      <a:pt x="856717" y="1813212"/>
                    </a:lnTo>
                    <a:lnTo>
                      <a:pt x="856717" y="2000651"/>
                    </a:lnTo>
                    <a:lnTo>
                      <a:pt x="803656" y="1992552"/>
                    </a:lnTo>
                    <a:cubicBezTo>
                      <a:pt x="345010" y="1898700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93C926"/>
                  </a:gs>
                  <a:gs pos="67000">
                    <a:srgbClr val="9BCD36"/>
                  </a:gs>
                  <a:gs pos="100000">
                    <a:srgbClr val="99CD35"/>
                  </a:gs>
                  <a:gs pos="0">
                    <a:srgbClr val="BEDF8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任意多边形 94"/>
              <p:cNvSpPr/>
              <p:nvPr/>
            </p:nvSpPr>
            <p:spPr>
              <a:xfrm rot="16200000">
                <a:off x="2357205" y="3272962"/>
                <a:ext cx="190841" cy="254442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74279"/>
                  <a:gd name="connsiteY0-10" fmla="*/ 0 h 223101"/>
                  <a:gd name="connsiteX1-11" fmla="*/ 162748 w 174279"/>
                  <a:gd name="connsiteY1-12" fmla="*/ 10410 h 223101"/>
                  <a:gd name="connsiteX2-13" fmla="*/ 174279 w 174279"/>
                  <a:gd name="connsiteY2-14" fmla="*/ 223101 h 223101"/>
                  <a:gd name="connsiteX3-15" fmla="*/ 0 w 174279"/>
                  <a:gd name="connsiteY3-16" fmla="*/ 0 h 22310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4279" h="223101">
                    <a:moveTo>
                      <a:pt x="0" y="0"/>
                    </a:moveTo>
                    <a:lnTo>
                      <a:pt x="162748" y="10410"/>
                    </a:lnTo>
                    <a:lnTo>
                      <a:pt x="174279" y="22310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1D968"/>
                  </a:gs>
                  <a:gs pos="0">
                    <a:srgbClr val="B1D968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任意多边形 95"/>
              <p:cNvSpPr/>
              <p:nvPr/>
            </p:nvSpPr>
            <p:spPr>
              <a:xfrm rot="16200000">
                <a:off x="2337862" y="3097147"/>
                <a:ext cx="220484" cy="236991"/>
              </a:xfrm>
              <a:custGeom>
                <a:avLst/>
                <a:gdLst>
                  <a:gd name="connsiteX0" fmla="*/ 0 w 183445"/>
                  <a:gd name="connsiteY0" fmla="*/ 0 h 218364"/>
                  <a:gd name="connsiteX1" fmla="*/ 183445 w 183445"/>
                  <a:gd name="connsiteY1" fmla="*/ 0 h 218364"/>
                  <a:gd name="connsiteX2" fmla="*/ 10348 w 183445"/>
                  <a:gd name="connsiteY2" fmla="*/ 218364 h 218364"/>
                  <a:gd name="connsiteX3" fmla="*/ 0 w 183445"/>
                  <a:gd name="connsiteY3" fmla="*/ 205310 h 218364"/>
                  <a:gd name="connsiteX4" fmla="*/ 0 w 183445"/>
                  <a:gd name="connsiteY4" fmla="*/ 0 h 218364"/>
                  <a:gd name="connsiteX0-1" fmla="*/ 0 w 183445"/>
                  <a:gd name="connsiteY0-2" fmla="*/ 0 h 221011"/>
                  <a:gd name="connsiteX1-3" fmla="*/ 183445 w 183445"/>
                  <a:gd name="connsiteY1-4" fmla="*/ 0 h 221011"/>
                  <a:gd name="connsiteX2-5" fmla="*/ 10348 w 183445"/>
                  <a:gd name="connsiteY2-6" fmla="*/ 218364 h 221011"/>
                  <a:gd name="connsiteX3-7" fmla="*/ 3569 w 183445"/>
                  <a:gd name="connsiteY3-8" fmla="*/ 221011 h 221011"/>
                  <a:gd name="connsiteX4-9" fmla="*/ 0 w 183445"/>
                  <a:gd name="connsiteY4-10" fmla="*/ 0 h 221011"/>
                  <a:gd name="connsiteX0-11" fmla="*/ 0 w 187015"/>
                  <a:gd name="connsiteY0-12" fmla="*/ 0 h 221011"/>
                  <a:gd name="connsiteX1-13" fmla="*/ 187015 w 187015"/>
                  <a:gd name="connsiteY1-14" fmla="*/ 0 h 221011"/>
                  <a:gd name="connsiteX2-15" fmla="*/ 13918 w 187015"/>
                  <a:gd name="connsiteY2-16" fmla="*/ 218364 h 221011"/>
                  <a:gd name="connsiteX3-17" fmla="*/ 7139 w 187015"/>
                  <a:gd name="connsiteY3-18" fmla="*/ 221011 h 221011"/>
                  <a:gd name="connsiteX4-19" fmla="*/ 0 w 187015"/>
                  <a:gd name="connsiteY4-20" fmla="*/ 0 h 2210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7015" h="221011">
                    <a:moveTo>
                      <a:pt x="0" y="0"/>
                    </a:moveTo>
                    <a:lnTo>
                      <a:pt x="187015" y="0"/>
                    </a:lnTo>
                    <a:lnTo>
                      <a:pt x="13918" y="218364"/>
                    </a:lnTo>
                    <a:lnTo>
                      <a:pt x="7139" y="221011"/>
                    </a:lnTo>
                    <a:cubicBezTo>
                      <a:pt x="5949" y="147341"/>
                      <a:pt x="1190" y="7367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1D043"/>
                  </a:gs>
                  <a:gs pos="100000">
                    <a:srgbClr val="A0D042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3470641" y="3459266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1521" y="3212976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常常自觉不自觉地成为群体中有主见的核心或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灵魂。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72384" y="3491716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随意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34376" y="4869724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专家型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72384" y="4868510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95936" y="3828598"/>
            <a:ext cx="9543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心理特征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528" y="4797152"/>
            <a:ext cx="2736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处理事情重分析归纳，冷静而富于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理性。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40813" y="3212976"/>
            <a:ext cx="2935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个体不善于独立思考，缺乏主见和办法而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随大流。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60345" y="4725144"/>
            <a:ext cx="30321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常自我游离甚至隔绝于群体之外，或盲目清高自大，或冷漠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与世无争。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 职业教育学的研究对象</a:t>
            </a:r>
            <a:endParaRPr kumimoji="1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9465" y="1494155"/>
            <a:ext cx="7560945" cy="1376045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三、职业教育学研究对象的确定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（二）对职业科学的研究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55692" y="3023900"/>
            <a:ext cx="2676380" cy="2650522"/>
            <a:chOff x="4266321" y="2123358"/>
            <a:chExt cx="2676380" cy="26505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/>
            <p:cNvGrpSpPr/>
            <p:nvPr/>
          </p:nvGrpSpPr>
          <p:grpSpPr>
            <a:xfrm>
              <a:off x="4298837" y="3317839"/>
              <a:ext cx="1443175" cy="1443064"/>
              <a:chOff x="1374414" y="3158552"/>
              <a:chExt cx="1995967" cy="1995814"/>
            </a:xfrm>
            <a:effectLst/>
          </p:grpSpPr>
          <p:sp>
            <p:nvSpPr>
              <p:cNvPr id="23" name="任意多边形 105"/>
              <p:cNvSpPr/>
              <p:nvPr/>
            </p:nvSpPr>
            <p:spPr>
              <a:xfrm>
                <a:off x="1374414" y="3158552"/>
                <a:ext cx="1995967" cy="1995814"/>
              </a:xfrm>
              <a:custGeom>
                <a:avLst/>
                <a:gdLst>
                  <a:gd name="connsiteX0" fmla="*/ 823343 w 1995967"/>
                  <a:gd name="connsiteY0" fmla="*/ 0 h 1995814"/>
                  <a:gd name="connsiteX1" fmla="*/ 823343 w 1995967"/>
                  <a:gd name="connsiteY1" fmla="*/ 191828 h 1995814"/>
                  <a:gd name="connsiteX2" fmla="*/ 765048 w 1995967"/>
                  <a:gd name="connsiteY2" fmla="*/ 203341 h 1995814"/>
                  <a:gd name="connsiteX3" fmla="*/ 179310 w 1995967"/>
                  <a:gd name="connsiteY3" fmla="*/ 989313 h 1995814"/>
                  <a:gd name="connsiteX4" fmla="*/ 999207 w 1995967"/>
                  <a:gd name="connsiteY4" fmla="*/ 1809210 h 1995814"/>
                  <a:gd name="connsiteX5" fmla="*/ 1762234 w 1995967"/>
                  <a:gd name="connsiteY5" fmla="*/ 1289948 h 1995814"/>
                  <a:gd name="connsiteX6" fmla="*/ 1797922 w 1995967"/>
                  <a:gd name="connsiteY6" fmla="*/ 1169789 h 1995814"/>
                  <a:gd name="connsiteX7" fmla="*/ 1995967 w 1995967"/>
                  <a:gd name="connsiteY7" fmla="*/ 1169789 h 1995814"/>
                  <a:gd name="connsiteX8" fmla="*/ 1992553 w 1995967"/>
                  <a:gd name="connsiteY8" fmla="*/ 1192158 h 1995814"/>
                  <a:gd name="connsiteX9" fmla="*/ 1006501 w 1995967"/>
                  <a:gd name="connsiteY9" fmla="*/ 1995814 h 1995814"/>
                  <a:gd name="connsiteX10" fmla="*/ 0 w 1995967"/>
                  <a:gd name="connsiteY10" fmla="*/ 989313 h 1995814"/>
                  <a:gd name="connsiteX11" fmla="*/ 809805 w 1995967"/>
                  <a:gd name="connsiteY11" fmla="*/ 2023 h 1995814"/>
                  <a:gd name="connsiteX12" fmla="*/ 823343 w 1995967"/>
                  <a:gd name="connsiteY12" fmla="*/ 0 h 199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95967" h="1995814">
                    <a:moveTo>
                      <a:pt x="823343" y="0"/>
                    </a:moveTo>
                    <a:lnTo>
                      <a:pt x="823343" y="191828"/>
                    </a:lnTo>
                    <a:lnTo>
                      <a:pt x="765048" y="203341"/>
                    </a:lnTo>
                    <a:cubicBezTo>
                      <a:pt x="426324" y="304105"/>
                      <a:pt x="179310" y="617863"/>
                      <a:pt x="179310" y="989313"/>
                    </a:cubicBezTo>
                    <a:cubicBezTo>
                      <a:pt x="179310" y="1442129"/>
                      <a:pt x="546391" y="1809210"/>
                      <a:pt x="999207" y="1809210"/>
                    </a:cubicBezTo>
                    <a:cubicBezTo>
                      <a:pt x="1345896" y="1809210"/>
                      <a:pt x="1642327" y="1594034"/>
                      <a:pt x="1762234" y="1289948"/>
                    </a:cubicBezTo>
                    <a:lnTo>
                      <a:pt x="1797922" y="1169789"/>
                    </a:lnTo>
                    <a:lnTo>
                      <a:pt x="1995967" y="1169789"/>
                    </a:lnTo>
                    <a:lnTo>
                      <a:pt x="1992553" y="1192158"/>
                    </a:lnTo>
                    <a:cubicBezTo>
                      <a:pt x="1898701" y="1650804"/>
                      <a:pt x="1492891" y="1995814"/>
                      <a:pt x="1006501" y="1995814"/>
                    </a:cubicBezTo>
                    <a:cubicBezTo>
                      <a:pt x="450626" y="1995814"/>
                      <a:pt x="0" y="1545188"/>
                      <a:pt x="0" y="989313"/>
                    </a:cubicBezTo>
                    <a:cubicBezTo>
                      <a:pt x="0" y="500752"/>
                      <a:pt x="348098" y="93492"/>
                      <a:pt x="809805" y="2023"/>
                    </a:cubicBezTo>
                    <a:lnTo>
                      <a:pt x="823343" y="0"/>
                    </a:lnTo>
                    <a:close/>
                  </a:path>
                </a:pathLst>
              </a:custGeom>
              <a:gradFill>
                <a:gsLst>
                  <a:gs pos="26000">
                    <a:srgbClr val="93C926"/>
                  </a:gs>
                  <a:gs pos="67000">
                    <a:srgbClr val="9BCD36"/>
                  </a:gs>
                  <a:gs pos="100000">
                    <a:srgbClr val="99CD35"/>
                  </a:gs>
                  <a:gs pos="0">
                    <a:srgbClr val="BEDF8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任意多边形 106"/>
              <p:cNvSpPr/>
              <p:nvPr/>
            </p:nvSpPr>
            <p:spPr>
              <a:xfrm>
                <a:off x="1522923" y="3338568"/>
                <a:ext cx="1657435" cy="1637196"/>
              </a:xfrm>
              <a:custGeom>
                <a:avLst/>
                <a:gdLst>
                  <a:gd name="connsiteX0" fmla="*/ 673979 w 1657435"/>
                  <a:gd name="connsiteY0" fmla="*/ 0 h 1637196"/>
                  <a:gd name="connsiteX1" fmla="*/ 673979 w 1657435"/>
                  <a:gd name="connsiteY1" fmla="*/ 171043 h 1637196"/>
                  <a:gd name="connsiteX2" fmla="*/ 599855 w 1657435"/>
                  <a:gd name="connsiteY2" fmla="*/ 192721 h 1637196"/>
                  <a:gd name="connsiteX3" fmla="*/ 172929 w 1657435"/>
                  <a:gd name="connsiteY3" fmla="*/ 810472 h 1637196"/>
                  <a:gd name="connsiteX4" fmla="*/ 847031 w 1657435"/>
                  <a:gd name="connsiteY4" fmla="*/ 1474265 h 1637196"/>
                  <a:gd name="connsiteX5" fmla="*/ 1468158 w 1657435"/>
                  <a:gd name="connsiteY5" fmla="*/ 1068850 h 1637196"/>
                  <a:gd name="connsiteX6" fmla="*/ 1492242 w 1657435"/>
                  <a:gd name="connsiteY6" fmla="*/ 992451 h 1637196"/>
                  <a:gd name="connsiteX7" fmla="*/ 1657435 w 1657435"/>
                  <a:gd name="connsiteY7" fmla="*/ 992451 h 1637196"/>
                  <a:gd name="connsiteX8" fmla="*/ 1620891 w 1657435"/>
                  <a:gd name="connsiteY8" fmla="*/ 1113610 h 1637196"/>
                  <a:gd name="connsiteX9" fmla="*/ 839562 w 1657435"/>
                  <a:gd name="connsiteY9" fmla="*/ 1637196 h 1637196"/>
                  <a:gd name="connsiteX10" fmla="*/ 0 w 1657435"/>
                  <a:gd name="connsiteY10" fmla="*/ 810472 h 1637196"/>
                  <a:gd name="connsiteX11" fmla="*/ 670361 w 1657435"/>
                  <a:gd name="connsiteY11" fmla="*/ 544 h 1637196"/>
                  <a:gd name="connsiteX12" fmla="*/ 673979 w 1657435"/>
                  <a:gd name="connsiteY12" fmla="*/ 0 h 163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57435" h="1637196">
                    <a:moveTo>
                      <a:pt x="673979" y="0"/>
                    </a:moveTo>
                    <a:lnTo>
                      <a:pt x="673979" y="171043"/>
                    </a:lnTo>
                    <a:lnTo>
                      <a:pt x="599855" y="192721"/>
                    </a:lnTo>
                    <a:cubicBezTo>
                      <a:pt x="349842" y="289799"/>
                      <a:pt x="172929" y="529791"/>
                      <a:pt x="172929" y="810472"/>
                    </a:cubicBezTo>
                    <a:cubicBezTo>
                      <a:pt x="172929" y="1177075"/>
                      <a:pt x="474735" y="1474265"/>
                      <a:pt x="847031" y="1474265"/>
                    </a:cubicBezTo>
                    <a:cubicBezTo>
                      <a:pt x="1126253" y="1474265"/>
                      <a:pt x="1365824" y="1307096"/>
                      <a:pt x="1468158" y="1068850"/>
                    </a:cubicBezTo>
                    <a:lnTo>
                      <a:pt x="1492242" y="992451"/>
                    </a:lnTo>
                    <a:lnTo>
                      <a:pt x="1657435" y="992451"/>
                    </a:lnTo>
                    <a:lnTo>
                      <a:pt x="1620891" y="1113610"/>
                    </a:lnTo>
                    <a:cubicBezTo>
                      <a:pt x="1498108" y="1420228"/>
                      <a:pt x="1194567" y="1637196"/>
                      <a:pt x="839562" y="1637196"/>
                    </a:cubicBezTo>
                    <a:cubicBezTo>
                      <a:pt x="375885" y="1637196"/>
                      <a:pt x="0" y="1267058"/>
                      <a:pt x="0" y="810472"/>
                    </a:cubicBezTo>
                    <a:cubicBezTo>
                      <a:pt x="0" y="410959"/>
                      <a:pt x="287787" y="77633"/>
                      <a:pt x="670361" y="544"/>
                    </a:cubicBezTo>
                    <a:lnTo>
                      <a:pt x="673979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1D96A"/>
                  </a:gs>
                  <a:gs pos="0">
                    <a:srgbClr val="A3D14B"/>
                  </a:gs>
                  <a:gs pos="22000">
                    <a:srgbClr val="B8DC7A"/>
                  </a:gs>
                  <a:gs pos="60000">
                    <a:srgbClr val="B1D968"/>
                  </a:gs>
                  <a:gs pos="40000">
                    <a:srgbClr val="B9DC74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0800000">
              <a:off x="5473342" y="3330706"/>
              <a:ext cx="1469359" cy="1443174"/>
              <a:chOff x="1381561" y="1506538"/>
              <a:chExt cx="2032181" cy="1995967"/>
            </a:xfrm>
            <a:effectLst/>
          </p:grpSpPr>
          <p:sp>
            <p:nvSpPr>
              <p:cNvPr id="20" name="任意多边形 102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96DEDA"/>
                  </a:gs>
                  <a:gs pos="98000">
                    <a:srgbClr val="4CCABF"/>
                  </a:gs>
                  <a:gs pos="82000">
                    <a:srgbClr val="5ECBC6"/>
                  </a:gs>
                  <a:gs pos="47000">
                    <a:srgbClr val="BFECE9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任意多边形 103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82DDD6"/>
                  </a:gs>
                  <a:gs pos="100000">
                    <a:srgbClr val="30A4A1"/>
                  </a:gs>
                  <a:gs pos="75000">
                    <a:srgbClr val="38A6A3"/>
                  </a:gs>
                  <a:gs pos="0">
                    <a:srgbClr val="71D2CE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任意多边形 104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FECE9"/>
                  </a:gs>
                  <a:gs pos="0">
                    <a:srgbClr val="BFECE9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5469262" y="2142795"/>
              <a:ext cx="1469359" cy="1443175"/>
              <a:chOff x="1381561" y="1506538"/>
              <a:chExt cx="2032181" cy="1995967"/>
            </a:xfrm>
            <a:effectLst/>
          </p:grpSpPr>
          <p:sp>
            <p:nvSpPr>
              <p:cNvPr id="17" name="任意多边形 99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A6A6A4"/>
                  </a:gs>
                  <a:gs pos="98000">
                    <a:srgbClr val="6E6F6B"/>
                  </a:gs>
                  <a:gs pos="82000">
                    <a:srgbClr val="666664"/>
                  </a:gs>
                  <a:gs pos="47000">
                    <a:srgbClr val="AEAEAC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00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949492"/>
                  </a:gs>
                  <a:gs pos="78000">
                    <a:srgbClr val="5E5F5A"/>
                  </a:gs>
                  <a:gs pos="50000">
                    <a:srgbClr val="72736E"/>
                  </a:gs>
                  <a:gs pos="0">
                    <a:srgbClr val="95959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01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AEAEAC"/>
                  </a:gs>
                  <a:gs pos="0">
                    <a:srgbClr val="AEAEAC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86832" y="2123358"/>
              <a:ext cx="1469359" cy="1443174"/>
              <a:chOff x="1381561" y="1506538"/>
              <a:chExt cx="2032181" cy="1995967"/>
            </a:xfrm>
            <a:effectLst/>
          </p:grpSpPr>
          <p:sp>
            <p:nvSpPr>
              <p:cNvPr id="14" name="任意多边形 96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5EC6DF"/>
                  </a:gs>
                  <a:gs pos="98000">
                    <a:srgbClr val="2388A5"/>
                  </a:gs>
                  <a:gs pos="82000">
                    <a:srgbClr val="58C2DB"/>
                  </a:gs>
                  <a:gs pos="47000">
                    <a:srgbClr val="6CCFE6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97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43B9D7"/>
                  </a:gs>
                  <a:gs pos="78000">
                    <a:srgbClr val="2388A5"/>
                  </a:gs>
                  <a:gs pos="50000">
                    <a:srgbClr val="58C2DB"/>
                  </a:gs>
                  <a:gs pos="0">
                    <a:srgbClr val="3FB6D6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98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5DC5DE"/>
                  </a:gs>
                  <a:gs pos="0">
                    <a:srgbClr val="6CCFE6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66321" y="3284692"/>
              <a:ext cx="883807" cy="1469014"/>
              <a:chOff x="1357508" y="3105401"/>
              <a:chExt cx="1222339" cy="2031705"/>
            </a:xfrm>
            <a:effectLst/>
          </p:grpSpPr>
          <p:sp>
            <p:nvSpPr>
              <p:cNvPr id="10" name="任意多边形 92"/>
              <p:cNvSpPr/>
              <p:nvPr/>
            </p:nvSpPr>
            <p:spPr>
              <a:xfrm rot="16200000">
                <a:off x="1103508" y="3719916"/>
                <a:ext cx="1644582" cy="839563"/>
              </a:xfrm>
              <a:custGeom>
                <a:avLst/>
                <a:gdLst>
                  <a:gd name="connsiteX0" fmla="*/ 1644582 w 1644582"/>
                  <a:gd name="connsiteY0" fmla="*/ 839563 h 839563"/>
                  <a:gd name="connsiteX1" fmla="*/ 1480910 w 1644582"/>
                  <a:gd name="connsiteY1" fmla="*/ 839563 h 839563"/>
                  <a:gd name="connsiteX2" fmla="*/ 1468166 w 1644582"/>
                  <a:gd name="connsiteY2" fmla="*/ 711176 h 839563"/>
                  <a:gd name="connsiteX3" fmla="*/ 817858 w 1644582"/>
                  <a:gd name="connsiteY3" fmla="*/ 172929 h 839563"/>
                  <a:gd name="connsiteX4" fmla="*/ 167551 w 1644582"/>
                  <a:gd name="connsiteY4" fmla="*/ 711176 h 839563"/>
                  <a:gd name="connsiteX5" fmla="*/ 166364 w 1644582"/>
                  <a:gd name="connsiteY5" fmla="*/ 723126 h 839563"/>
                  <a:gd name="connsiteX6" fmla="*/ 0 w 1644582"/>
                  <a:gd name="connsiteY6" fmla="*/ 723126 h 839563"/>
                  <a:gd name="connsiteX7" fmla="*/ 7930 w 1644582"/>
                  <a:gd name="connsiteY7" fmla="*/ 670362 h 839563"/>
                  <a:gd name="connsiteX8" fmla="*/ 817858 w 1644582"/>
                  <a:gd name="connsiteY8" fmla="*/ 0 h 839563"/>
                  <a:gd name="connsiteX9" fmla="*/ 1644582 w 1644582"/>
                  <a:gd name="connsiteY9" fmla="*/ 839563 h 83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44582" h="839563">
                    <a:moveTo>
                      <a:pt x="1644582" y="839563"/>
                    </a:moveTo>
                    <a:lnTo>
                      <a:pt x="1480910" y="839563"/>
                    </a:lnTo>
                    <a:lnTo>
                      <a:pt x="1468166" y="711176"/>
                    </a:lnTo>
                    <a:cubicBezTo>
                      <a:pt x="1406270" y="404000"/>
                      <a:pt x="1138637" y="172929"/>
                      <a:pt x="817858" y="172929"/>
                    </a:cubicBezTo>
                    <a:cubicBezTo>
                      <a:pt x="497081" y="172929"/>
                      <a:pt x="229447" y="403999"/>
                      <a:pt x="167551" y="711176"/>
                    </a:cubicBezTo>
                    <a:lnTo>
                      <a:pt x="166364" y="723126"/>
                    </a:lnTo>
                    <a:lnTo>
                      <a:pt x="0" y="723126"/>
                    </a:lnTo>
                    <a:lnTo>
                      <a:pt x="7930" y="670362"/>
                    </a:lnTo>
                    <a:cubicBezTo>
                      <a:pt x="85019" y="287787"/>
                      <a:pt x="418345" y="0"/>
                      <a:pt x="817858" y="0"/>
                    </a:cubicBezTo>
                    <a:cubicBezTo>
                      <a:pt x="1274445" y="0"/>
                      <a:pt x="1644582" y="375885"/>
                      <a:pt x="1644582" y="83956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B1D96A"/>
                  </a:gs>
                  <a:gs pos="0">
                    <a:srgbClr val="A3D14B"/>
                  </a:gs>
                  <a:gs pos="22000">
                    <a:srgbClr val="B8DC7A"/>
                  </a:gs>
                  <a:gs pos="60000">
                    <a:srgbClr val="B1D968"/>
                  </a:gs>
                  <a:gs pos="40000">
                    <a:srgbClr val="B9DC74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93"/>
              <p:cNvSpPr/>
              <p:nvPr/>
            </p:nvSpPr>
            <p:spPr>
              <a:xfrm>
                <a:off x="1357508" y="3136455"/>
                <a:ext cx="1006501" cy="2000651"/>
              </a:xfrm>
              <a:custGeom>
                <a:avLst/>
                <a:gdLst>
                  <a:gd name="connsiteX0" fmla="*/ 1006501 w 1006501"/>
                  <a:gd name="connsiteY0" fmla="*/ 0 h 2000651"/>
                  <a:gd name="connsiteX1" fmla="*/ 1006501 w 1006501"/>
                  <a:gd name="connsiteY1" fmla="*/ 348189 h 2000651"/>
                  <a:gd name="connsiteX2" fmla="*/ 999207 w 1006501"/>
                  <a:gd name="connsiteY2" fmla="*/ 348924 h 2000651"/>
                  <a:gd name="connsiteX3" fmla="*/ 999207 w 1006501"/>
                  <a:gd name="connsiteY3" fmla="*/ 186604 h 2000651"/>
                  <a:gd name="connsiteX4" fmla="*/ 179311 w 1006501"/>
                  <a:gd name="connsiteY4" fmla="*/ 1006501 h 2000651"/>
                  <a:gd name="connsiteX5" fmla="*/ 833969 w 1006501"/>
                  <a:gd name="connsiteY5" fmla="*/ 1809740 h 2000651"/>
                  <a:gd name="connsiteX6" fmla="*/ 856717 w 1006501"/>
                  <a:gd name="connsiteY6" fmla="*/ 1813212 h 2000651"/>
                  <a:gd name="connsiteX7" fmla="*/ 856717 w 1006501"/>
                  <a:gd name="connsiteY7" fmla="*/ 2000651 h 2000651"/>
                  <a:gd name="connsiteX8" fmla="*/ 803656 w 1006501"/>
                  <a:gd name="connsiteY8" fmla="*/ 1992552 h 2000651"/>
                  <a:gd name="connsiteX9" fmla="*/ 0 w 1006501"/>
                  <a:gd name="connsiteY9" fmla="*/ 1006501 h 2000651"/>
                  <a:gd name="connsiteX10" fmla="*/ 1006501 w 1006501"/>
                  <a:gd name="connsiteY10" fmla="*/ 0 h 200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6501" h="2000651">
                    <a:moveTo>
                      <a:pt x="1006501" y="0"/>
                    </a:moveTo>
                    <a:lnTo>
                      <a:pt x="1006501" y="348189"/>
                    </a:lnTo>
                    <a:lnTo>
                      <a:pt x="999207" y="348924"/>
                    </a:lnTo>
                    <a:lnTo>
                      <a:pt x="999207" y="186604"/>
                    </a:lnTo>
                    <a:cubicBezTo>
                      <a:pt x="546391" y="186604"/>
                      <a:pt x="179311" y="553685"/>
                      <a:pt x="179311" y="1006501"/>
                    </a:cubicBezTo>
                    <a:cubicBezTo>
                      <a:pt x="179311" y="1402715"/>
                      <a:pt x="460356" y="1733287"/>
                      <a:pt x="833969" y="1809740"/>
                    </a:cubicBezTo>
                    <a:lnTo>
                      <a:pt x="856717" y="1813212"/>
                    </a:lnTo>
                    <a:lnTo>
                      <a:pt x="856717" y="2000651"/>
                    </a:lnTo>
                    <a:lnTo>
                      <a:pt x="803656" y="1992552"/>
                    </a:lnTo>
                    <a:cubicBezTo>
                      <a:pt x="345010" y="1898700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93C926"/>
                  </a:gs>
                  <a:gs pos="67000">
                    <a:srgbClr val="9BCD36"/>
                  </a:gs>
                  <a:gs pos="100000">
                    <a:srgbClr val="99CD35"/>
                  </a:gs>
                  <a:gs pos="0">
                    <a:srgbClr val="BEDF8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任意多边形 94"/>
              <p:cNvSpPr/>
              <p:nvPr/>
            </p:nvSpPr>
            <p:spPr>
              <a:xfrm rot="16200000">
                <a:off x="2357205" y="3272962"/>
                <a:ext cx="190841" cy="254442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74279"/>
                  <a:gd name="connsiteY0-10" fmla="*/ 0 h 223101"/>
                  <a:gd name="connsiteX1-11" fmla="*/ 162748 w 174279"/>
                  <a:gd name="connsiteY1-12" fmla="*/ 10410 h 223101"/>
                  <a:gd name="connsiteX2-13" fmla="*/ 174279 w 174279"/>
                  <a:gd name="connsiteY2-14" fmla="*/ 223101 h 223101"/>
                  <a:gd name="connsiteX3-15" fmla="*/ 0 w 174279"/>
                  <a:gd name="connsiteY3-16" fmla="*/ 0 h 22310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4279" h="223101">
                    <a:moveTo>
                      <a:pt x="0" y="0"/>
                    </a:moveTo>
                    <a:lnTo>
                      <a:pt x="162748" y="10410"/>
                    </a:lnTo>
                    <a:lnTo>
                      <a:pt x="174279" y="22310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1D968"/>
                  </a:gs>
                  <a:gs pos="0">
                    <a:srgbClr val="B1D968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任意多边形 95"/>
              <p:cNvSpPr/>
              <p:nvPr/>
            </p:nvSpPr>
            <p:spPr>
              <a:xfrm rot="16200000">
                <a:off x="2337862" y="3097147"/>
                <a:ext cx="220484" cy="236991"/>
              </a:xfrm>
              <a:custGeom>
                <a:avLst/>
                <a:gdLst>
                  <a:gd name="connsiteX0" fmla="*/ 0 w 183445"/>
                  <a:gd name="connsiteY0" fmla="*/ 0 h 218364"/>
                  <a:gd name="connsiteX1" fmla="*/ 183445 w 183445"/>
                  <a:gd name="connsiteY1" fmla="*/ 0 h 218364"/>
                  <a:gd name="connsiteX2" fmla="*/ 10348 w 183445"/>
                  <a:gd name="connsiteY2" fmla="*/ 218364 h 218364"/>
                  <a:gd name="connsiteX3" fmla="*/ 0 w 183445"/>
                  <a:gd name="connsiteY3" fmla="*/ 205310 h 218364"/>
                  <a:gd name="connsiteX4" fmla="*/ 0 w 183445"/>
                  <a:gd name="connsiteY4" fmla="*/ 0 h 218364"/>
                  <a:gd name="connsiteX0-1" fmla="*/ 0 w 183445"/>
                  <a:gd name="connsiteY0-2" fmla="*/ 0 h 221011"/>
                  <a:gd name="connsiteX1-3" fmla="*/ 183445 w 183445"/>
                  <a:gd name="connsiteY1-4" fmla="*/ 0 h 221011"/>
                  <a:gd name="connsiteX2-5" fmla="*/ 10348 w 183445"/>
                  <a:gd name="connsiteY2-6" fmla="*/ 218364 h 221011"/>
                  <a:gd name="connsiteX3-7" fmla="*/ 3569 w 183445"/>
                  <a:gd name="connsiteY3-8" fmla="*/ 221011 h 221011"/>
                  <a:gd name="connsiteX4-9" fmla="*/ 0 w 183445"/>
                  <a:gd name="connsiteY4-10" fmla="*/ 0 h 221011"/>
                  <a:gd name="connsiteX0-11" fmla="*/ 0 w 187015"/>
                  <a:gd name="connsiteY0-12" fmla="*/ 0 h 221011"/>
                  <a:gd name="connsiteX1-13" fmla="*/ 187015 w 187015"/>
                  <a:gd name="connsiteY1-14" fmla="*/ 0 h 221011"/>
                  <a:gd name="connsiteX2-15" fmla="*/ 13918 w 187015"/>
                  <a:gd name="connsiteY2-16" fmla="*/ 218364 h 221011"/>
                  <a:gd name="connsiteX3-17" fmla="*/ 7139 w 187015"/>
                  <a:gd name="connsiteY3-18" fmla="*/ 221011 h 221011"/>
                  <a:gd name="connsiteX4-19" fmla="*/ 0 w 187015"/>
                  <a:gd name="connsiteY4-20" fmla="*/ 0 h 2210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7015" h="221011">
                    <a:moveTo>
                      <a:pt x="0" y="0"/>
                    </a:moveTo>
                    <a:lnTo>
                      <a:pt x="187015" y="0"/>
                    </a:lnTo>
                    <a:lnTo>
                      <a:pt x="13918" y="218364"/>
                    </a:lnTo>
                    <a:lnTo>
                      <a:pt x="7139" y="221011"/>
                    </a:lnTo>
                    <a:cubicBezTo>
                      <a:pt x="5949" y="147341"/>
                      <a:pt x="1190" y="7367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1D043"/>
                  </a:gs>
                  <a:gs pos="100000">
                    <a:srgbClr val="A0D042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3470641" y="3459266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1521" y="3212976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常常自觉不自觉地成为群体中有主见的核心或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灵魂。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72384" y="3491716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随意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34376" y="4869724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专家型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72384" y="4868510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95936" y="3828598"/>
            <a:ext cx="9543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心理特征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528" y="4797152"/>
            <a:ext cx="2736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处理事情重分析归纳，冷静而富于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理性。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40813" y="3212976"/>
            <a:ext cx="2935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个体不善于独立思考，缺乏主见和办法而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随大流。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60345" y="4725144"/>
            <a:ext cx="30321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常自我游离甚至隔绝于群体之外，或盲目清高自大，或冷漠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与世无争。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 职业教育学的学科定位与学科功能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5" name="组合 104"/>
          <p:cNvGrpSpPr>
            <a:grpSpLocks noChangeAspect="1"/>
          </p:cNvGrpSpPr>
          <p:nvPr/>
        </p:nvGrpSpPr>
        <p:grpSpPr>
          <a:xfrm>
            <a:off x="2171788" y="2119451"/>
            <a:ext cx="4940060" cy="4189869"/>
            <a:chOff x="1806152" y="1591816"/>
            <a:chExt cx="5617122" cy="4764117"/>
          </a:xfrm>
        </p:grpSpPr>
        <p:sp>
          <p:nvSpPr>
            <p:cNvPr id="106" name="椭圆 105"/>
            <p:cNvSpPr/>
            <p:nvPr/>
          </p:nvSpPr>
          <p:spPr>
            <a:xfrm>
              <a:off x="1806152" y="5478643"/>
              <a:ext cx="5617122" cy="877290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50000"/>
                    <a:lumOff val="50000"/>
                    <a:alpha val="41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  <a:gs pos="780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4154571" y="3124589"/>
              <a:ext cx="933010" cy="921619"/>
              <a:chOff x="4154571" y="2980573"/>
              <a:chExt cx="933010" cy="921619"/>
            </a:xfrm>
          </p:grpSpPr>
          <p:sp>
            <p:nvSpPr>
              <p:cNvPr id="148" name="Oval 114"/>
              <p:cNvSpPr>
                <a:spLocks noChangeArrowheads="1"/>
              </p:cNvSpPr>
              <p:nvPr/>
            </p:nvSpPr>
            <p:spPr bwMode="auto">
              <a:xfrm>
                <a:off x="4165962" y="2980573"/>
                <a:ext cx="921619" cy="9216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209"/>
              <p:cNvSpPr/>
              <p:nvPr/>
            </p:nvSpPr>
            <p:spPr bwMode="auto">
              <a:xfrm rot="20232228">
                <a:off x="4154571" y="3019474"/>
                <a:ext cx="805386" cy="471174"/>
              </a:xfrm>
              <a:custGeom>
                <a:avLst/>
                <a:gdLst>
                  <a:gd name="T0" fmla="*/ 406 w 812"/>
                  <a:gd name="T1" fmla="*/ 0 h 574"/>
                  <a:gd name="T2" fmla="*/ 0 w 812"/>
                  <a:gd name="T3" fmla="*/ 406 h 574"/>
                  <a:gd name="T4" fmla="*/ 406 w 812"/>
                  <a:gd name="T5" fmla="*/ 574 h 574"/>
                  <a:gd name="T6" fmla="*/ 812 w 812"/>
                  <a:gd name="T7" fmla="*/ 406 h 574"/>
                  <a:gd name="T8" fmla="*/ 406 w 812"/>
                  <a:gd name="T9" fmla="*/ 0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574">
                    <a:moveTo>
                      <a:pt x="406" y="0"/>
                    </a:moveTo>
                    <a:cubicBezTo>
                      <a:pt x="181" y="0"/>
                      <a:pt x="0" y="181"/>
                      <a:pt x="0" y="406"/>
                    </a:cubicBezTo>
                    <a:cubicBezTo>
                      <a:pt x="0" y="518"/>
                      <a:pt x="203" y="574"/>
                      <a:pt x="406" y="574"/>
                    </a:cubicBezTo>
                    <a:cubicBezTo>
                      <a:pt x="609" y="574"/>
                      <a:pt x="812" y="518"/>
                      <a:pt x="812" y="406"/>
                    </a:cubicBezTo>
                    <a:cubicBezTo>
                      <a:pt x="812" y="181"/>
                      <a:pt x="630" y="0"/>
                      <a:pt x="406" y="0"/>
                    </a:cubicBezTo>
                  </a:path>
                </a:pathLst>
              </a:custGeom>
              <a:gradFill flip="none" rotWithShape="1">
                <a:gsLst>
                  <a:gs pos="10000">
                    <a:schemeClr val="bg1">
                      <a:alpha val="70000"/>
                    </a:schemeClr>
                  </a:gs>
                  <a:gs pos="56000">
                    <a:schemeClr val="bg1">
                      <a:lumMod val="95000"/>
                      <a:alpha val="30000"/>
                    </a:scheme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407191" y="2368085"/>
              <a:ext cx="2106157" cy="2017396"/>
              <a:chOff x="4407191" y="2224069"/>
              <a:chExt cx="2106157" cy="2017396"/>
            </a:xfrm>
          </p:grpSpPr>
          <p:sp>
            <p:nvSpPr>
              <p:cNvPr id="146" name="Freeform 6"/>
              <p:cNvSpPr/>
              <p:nvPr/>
            </p:nvSpPr>
            <p:spPr bwMode="auto">
              <a:xfrm>
                <a:off x="4407191" y="2224069"/>
                <a:ext cx="2106157" cy="201739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291">
                    <a:moveTo>
                      <a:pt x="149" y="0"/>
                    </a:moveTo>
                    <a:cubicBezTo>
                      <a:pt x="78" y="0"/>
                      <a:pt x="19" y="47"/>
                      <a:pt x="0" y="111"/>
                    </a:cubicBezTo>
                    <a:cubicBezTo>
                      <a:pt x="23" y="97"/>
                      <a:pt x="50" y="89"/>
                      <a:pt x="78" y="89"/>
                    </a:cubicBezTo>
                    <a:cubicBezTo>
                      <a:pt x="164" y="89"/>
                      <a:pt x="234" y="159"/>
                      <a:pt x="234" y="246"/>
                    </a:cubicBezTo>
                    <a:cubicBezTo>
                      <a:pt x="234" y="261"/>
                      <a:pt x="231" y="276"/>
                      <a:pt x="227" y="291"/>
                    </a:cubicBezTo>
                    <a:cubicBezTo>
                      <a:pt x="273" y="264"/>
                      <a:pt x="304" y="213"/>
                      <a:pt x="304" y="156"/>
                    </a:cubicBezTo>
                    <a:cubicBezTo>
                      <a:pt x="304" y="70"/>
                      <a:pt x="234" y="0"/>
                      <a:pt x="149" y="0"/>
                    </a:cubicBezTo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35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Freeform 6"/>
              <p:cNvSpPr/>
              <p:nvPr/>
            </p:nvSpPr>
            <p:spPr bwMode="auto">
              <a:xfrm>
                <a:off x="4416001" y="2601779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457916" y="1591816"/>
              <a:ext cx="2127219" cy="2200869"/>
              <a:chOff x="3457916" y="1447800"/>
              <a:chExt cx="2127219" cy="2200869"/>
            </a:xfrm>
          </p:grpSpPr>
          <p:sp>
            <p:nvSpPr>
              <p:cNvPr id="144" name="Freeform 18"/>
              <p:cNvSpPr/>
              <p:nvPr/>
            </p:nvSpPr>
            <p:spPr bwMode="auto">
              <a:xfrm>
                <a:off x="3457916" y="1447800"/>
                <a:ext cx="2127219" cy="2128722"/>
              </a:xfrm>
              <a:custGeom>
                <a:avLst/>
                <a:gdLst>
                  <a:gd name="T0" fmla="*/ 10 w 307"/>
                  <a:gd name="T1" fmla="*/ 145 h 307"/>
                  <a:gd name="T2" fmla="*/ 100 w 307"/>
                  <a:gd name="T3" fmla="*/ 307 h 307"/>
                  <a:gd name="T4" fmla="*/ 89 w 307"/>
                  <a:gd name="T5" fmla="*/ 226 h 307"/>
                  <a:gd name="T6" fmla="*/ 264 w 307"/>
                  <a:gd name="T7" fmla="*/ 93 h 307"/>
                  <a:gd name="T8" fmla="*/ 307 w 307"/>
                  <a:gd name="T9" fmla="*/ 105 h 307"/>
                  <a:gd name="T10" fmla="*/ 184 w 307"/>
                  <a:gd name="T11" fmla="*/ 11 h 307"/>
                  <a:gd name="T12" fmla="*/ 10 w 307"/>
                  <a:gd name="T13" fmla="*/ 145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307">
                    <a:moveTo>
                      <a:pt x="10" y="145"/>
                    </a:moveTo>
                    <a:cubicBezTo>
                      <a:pt x="0" y="214"/>
                      <a:pt x="39" y="279"/>
                      <a:pt x="100" y="307"/>
                    </a:cubicBezTo>
                    <a:cubicBezTo>
                      <a:pt x="89" y="282"/>
                      <a:pt x="85" y="255"/>
                      <a:pt x="89" y="226"/>
                    </a:cubicBezTo>
                    <a:cubicBezTo>
                      <a:pt x="100" y="141"/>
                      <a:pt x="179" y="81"/>
                      <a:pt x="264" y="93"/>
                    </a:cubicBezTo>
                    <a:cubicBezTo>
                      <a:pt x="279" y="95"/>
                      <a:pt x="294" y="99"/>
                      <a:pt x="307" y="105"/>
                    </a:cubicBezTo>
                    <a:cubicBezTo>
                      <a:pt x="287" y="56"/>
                      <a:pt x="241" y="18"/>
                      <a:pt x="184" y="11"/>
                    </a:cubicBezTo>
                    <a:cubicBezTo>
                      <a:pt x="99" y="0"/>
                      <a:pt x="21" y="59"/>
                      <a:pt x="10" y="145"/>
                    </a:cubicBezTo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Freeform 6"/>
              <p:cNvSpPr/>
              <p:nvPr/>
            </p:nvSpPr>
            <p:spPr bwMode="auto">
              <a:xfrm rot="16638754">
                <a:off x="3769824" y="193960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2598904" y="2729140"/>
              <a:ext cx="2223081" cy="2058015"/>
              <a:chOff x="2598904" y="2585124"/>
              <a:chExt cx="2223081" cy="2058015"/>
            </a:xfrm>
          </p:grpSpPr>
          <p:sp>
            <p:nvSpPr>
              <p:cNvPr id="142" name="Freeform 13"/>
              <p:cNvSpPr/>
              <p:nvPr/>
            </p:nvSpPr>
            <p:spPr bwMode="auto">
              <a:xfrm>
                <a:off x="2598904" y="2585124"/>
                <a:ext cx="2127219" cy="2058015"/>
              </a:xfrm>
              <a:custGeom>
                <a:avLst/>
                <a:gdLst>
                  <a:gd name="T0" fmla="*/ 153 w 307"/>
                  <a:gd name="T1" fmla="*/ 294 h 297"/>
                  <a:gd name="T2" fmla="*/ 307 w 307"/>
                  <a:gd name="T3" fmla="*/ 189 h 297"/>
                  <a:gd name="T4" fmla="*/ 227 w 307"/>
                  <a:gd name="T5" fmla="*/ 207 h 297"/>
                  <a:gd name="T6" fmla="*/ 78 w 307"/>
                  <a:gd name="T7" fmla="*/ 45 h 297"/>
                  <a:gd name="T8" fmla="*/ 87 w 307"/>
                  <a:gd name="T9" fmla="*/ 0 h 297"/>
                  <a:gd name="T10" fmla="*/ 4 w 307"/>
                  <a:gd name="T11" fmla="*/ 131 h 297"/>
                  <a:gd name="T12" fmla="*/ 153 w 307"/>
                  <a:gd name="T13" fmla="*/ 294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97">
                    <a:moveTo>
                      <a:pt x="153" y="294"/>
                    </a:moveTo>
                    <a:cubicBezTo>
                      <a:pt x="223" y="297"/>
                      <a:pt x="285" y="252"/>
                      <a:pt x="307" y="189"/>
                    </a:cubicBezTo>
                    <a:cubicBezTo>
                      <a:pt x="283" y="202"/>
                      <a:pt x="256" y="208"/>
                      <a:pt x="227" y="207"/>
                    </a:cubicBezTo>
                    <a:cubicBezTo>
                      <a:pt x="141" y="203"/>
                      <a:pt x="75" y="131"/>
                      <a:pt x="78" y="45"/>
                    </a:cubicBezTo>
                    <a:cubicBezTo>
                      <a:pt x="79" y="29"/>
                      <a:pt x="82" y="15"/>
                      <a:pt x="87" y="0"/>
                    </a:cubicBezTo>
                    <a:cubicBezTo>
                      <a:pt x="40" y="26"/>
                      <a:pt x="7" y="74"/>
                      <a:pt x="4" y="131"/>
                    </a:cubicBezTo>
                    <a:cubicBezTo>
                      <a:pt x="0" y="217"/>
                      <a:pt x="67" y="290"/>
                      <a:pt x="153" y="294"/>
                    </a:cubicBezTo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54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Freeform 6"/>
              <p:cNvSpPr/>
              <p:nvPr/>
            </p:nvSpPr>
            <p:spPr bwMode="auto">
              <a:xfrm rot="10462779">
                <a:off x="3012018" y="269508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3776848" y="3280831"/>
              <a:ext cx="2042973" cy="2219409"/>
              <a:chOff x="3776848" y="3136815"/>
              <a:chExt cx="2042973" cy="2219409"/>
            </a:xfrm>
          </p:grpSpPr>
          <p:sp>
            <p:nvSpPr>
              <p:cNvPr id="140" name="Freeform 9"/>
              <p:cNvSpPr/>
              <p:nvPr/>
            </p:nvSpPr>
            <p:spPr bwMode="auto">
              <a:xfrm>
                <a:off x="3776848" y="3236528"/>
                <a:ext cx="2042973" cy="2119696"/>
              </a:xfrm>
              <a:custGeom>
                <a:avLst/>
                <a:gdLst>
                  <a:gd name="T0" fmla="*/ 293 w 295"/>
                  <a:gd name="T1" fmla="*/ 152 h 306"/>
                  <a:gd name="T2" fmla="*/ 187 w 295"/>
                  <a:gd name="T3" fmla="*/ 0 h 306"/>
                  <a:gd name="T4" fmla="*/ 205 w 295"/>
                  <a:gd name="T5" fmla="*/ 79 h 306"/>
                  <a:gd name="T6" fmla="*/ 45 w 295"/>
                  <a:gd name="T7" fmla="*/ 230 h 306"/>
                  <a:gd name="T8" fmla="*/ 0 w 295"/>
                  <a:gd name="T9" fmla="*/ 222 h 306"/>
                  <a:gd name="T10" fmla="*/ 132 w 295"/>
                  <a:gd name="T11" fmla="*/ 303 h 306"/>
                  <a:gd name="T12" fmla="*/ 293 w 295"/>
                  <a:gd name="T13" fmla="*/ 15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06">
                    <a:moveTo>
                      <a:pt x="293" y="152"/>
                    </a:moveTo>
                    <a:cubicBezTo>
                      <a:pt x="295" y="82"/>
                      <a:pt x="250" y="21"/>
                      <a:pt x="187" y="0"/>
                    </a:cubicBezTo>
                    <a:cubicBezTo>
                      <a:pt x="200" y="23"/>
                      <a:pt x="206" y="50"/>
                      <a:pt x="205" y="79"/>
                    </a:cubicBezTo>
                    <a:cubicBezTo>
                      <a:pt x="203" y="165"/>
                      <a:pt x="131" y="232"/>
                      <a:pt x="45" y="230"/>
                    </a:cubicBezTo>
                    <a:cubicBezTo>
                      <a:pt x="29" y="229"/>
                      <a:pt x="14" y="226"/>
                      <a:pt x="0" y="222"/>
                    </a:cubicBezTo>
                    <a:cubicBezTo>
                      <a:pt x="26" y="269"/>
                      <a:pt x="75" y="301"/>
                      <a:pt x="132" y="303"/>
                    </a:cubicBezTo>
                    <a:cubicBezTo>
                      <a:pt x="218" y="306"/>
                      <a:pt x="290" y="238"/>
                      <a:pt x="293" y="152"/>
                    </a:cubicBezTo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1" name="Freeform 6"/>
              <p:cNvSpPr/>
              <p:nvPr/>
            </p:nvSpPr>
            <p:spPr bwMode="auto">
              <a:xfrm rot="4918452">
                <a:off x="3793142" y="3237721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8" name="Freeform 63"/>
            <p:cNvSpPr/>
            <p:nvPr/>
          </p:nvSpPr>
          <p:spPr bwMode="auto">
            <a:xfrm rot="16200000" flipV="1">
              <a:off x="6266505" y="2353967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6" name="Freeform 63"/>
            <p:cNvSpPr/>
            <p:nvPr/>
          </p:nvSpPr>
          <p:spPr bwMode="auto">
            <a:xfrm rot="5400000" flipH="1" flipV="1">
              <a:off x="3220419" y="1864198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34" name="Freeform 63"/>
            <p:cNvSpPr/>
            <p:nvPr/>
          </p:nvSpPr>
          <p:spPr bwMode="auto">
            <a:xfrm rot="16200000" flipH="1">
              <a:off x="2405063" y="434108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2" name="Freeform 63"/>
            <p:cNvSpPr/>
            <p:nvPr/>
          </p:nvSpPr>
          <p:spPr bwMode="auto">
            <a:xfrm rot="5400000">
              <a:off x="5618433" y="508384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093396" y="1732310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93396" y="2003476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342856" y="4294924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342856" y="4566090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6690026" y="2233339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6690026" y="2504505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997866" y="4952925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5997866" y="5224091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058859" y="498281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与使命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147617" y="442648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838405" y="219503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主要任务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6588224" y="265914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劳动的特点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 职业教育学的学科定位与学科功能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109345"/>
            <a:ext cx="7560945" cy="1431925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一、职业教育学的学科性质与定位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（一）学科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044731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89416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274954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10833">
                <a:srgbClr val="C00000"/>
              </a:gs>
              <a:gs pos="53000">
                <a:srgbClr val="C00000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5"/>
          <p:cNvSpPr/>
          <p:nvPr/>
        </p:nvSpPr>
        <p:spPr>
          <a:xfrm>
            <a:off x="1580255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椭圆 5"/>
          <p:cNvSpPr/>
          <p:nvPr/>
        </p:nvSpPr>
        <p:spPr>
          <a:xfrm flipH="1">
            <a:off x="13097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新月形 15"/>
          <p:cNvSpPr/>
          <p:nvPr/>
        </p:nvSpPr>
        <p:spPr>
          <a:xfrm>
            <a:off x="1095899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21217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D2145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D2145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 flipH="1">
            <a:off x="1119744" y="3923395"/>
            <a:ext cx="1320142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德育、教学、实训、实习指导等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1269120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170644" y="3523285"/>
            <a:ext cx="1269241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C00808">
                      <a:alpha val="80784"/>
                    </a:srgbClr>
                  </a:innerShdw>
                </a:effectLst>
              </a:rPr>
              <a:t>教育教学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2914940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59625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145163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917">
                <a:srgbClr val="A23200"/>
              </a:gs>
              <a:gs pos="11000">
                <a:srgbClr val="A23200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椭圆 5"/>
          <p:cNvSpPr/>
          <p:nvPr/>
        </p:nvSpPr>
        <p:spPr>
          <a:xfrm>
            <a:off x="3450464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椭圆 5"/>
          <p:cNvSpPr/>
          <p:nvPr/>
        </p:nvSpPr>
        <p:spPr>
          <a:xfrm flipH="1">
            <a:off x="3179982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新月形 15"/>
          <p:cNvSpPr/>
          <p:nvPr/>
        </p:nvSpPr>
        <p:spPr>
          <a:xfrm>
            <a:off x="2966108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03102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FFC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FFC00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 flipH="1">
            <a:off x="2964947" y="3923395"/>
            <a:ext cx="1463036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9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人才培养方案的</a:t>
            </a:r>
            <a:r>
              <a:rPr lang="zh-CN" altLang="en-US" sz="9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9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3..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课程开发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实训场地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3089311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3040852" y="3523285"/>
            <a:ext cx="1224237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FFC000">
                      <a:alpha val="81000"/>
                    </a:srgbClr>
                  </a:innerShdw>
                </a:effectLst>
              </a:rPr>
              <a:t>专业建设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FFC000">
                    <a:alpha val="81000"/>
                  </a:srgbClr>
                </a:innerShdw>
              </a:effectLst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785149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829834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5015372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>
            <a:gsLst>
              <a:gs pos="100000">
                <a:srgbClr val="095D03"/>
              </a:gs>
              <a:gs pos="33000">
                <a:srgbClr val="095D03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椭圆 5"/>
          <p:cNvSpPr/>
          <p:nvPr/>
        </p:nvSpPr>
        <p:spPr>
          <a:xfrm>
            <a:off x="53206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椭圆 5"/>
          <p:cNvSpPr/>
          <p:nvPr/>
        </p:nvSpPr>
        <p:spPr>
          <a:xfrm flipH="1">
            <a:off x="5050191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新月形 15"/>
          <p:cNvSpPr/>
          <p:nvPr/>
        </p:nvSpPr>
        <p:spPr>
          <a:xfrm>
            <a:off x="4836317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75591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algn="l" rotWithShape="0">
                    <a:srgbClr val="0C7804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algn="l" rotWithShape="0">
                  <a:srgbClr val="0C7804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 flipH="1">
            <a:off x="5050191" y="4084977"/>
            <a:ext cx="106750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教科研</a:t>
            </a:r>
            <a:endParaRPr lang="en-US" altLang="zh-CN" sz="1400" kern="0" dirty="0" smtClean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产学研</a:t>
            </a:r>
            <a:endParaRPr lang="zh-CN" altLang="en-US" sz="1400" kern="0" dirty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5026762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4829833" y="3369186"/>
            <a:ext cx="1372707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教科研</a:t>
            </a:r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和</a:t>
            </a:r>
            <a:endParaRPr lang="en-US" altLang="zh-CN" sz="1800" dirty="0" smtClean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  <a:p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产学研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655359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6700044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6885582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083">
                <a:srgbClr val="004F76"/>
              </a:gs>
              <a:gs pos="28000">
                <a:srgbClr val="004F76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椭圆 5"/>
          <p:cNvSpPr/>
          <p:nvPr/>
        </p:nvSpPr>
        <p:spPr>
          <a:xfrm>
            <a:off x="7190883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椭圆 5"/>
          <p:cNvSpPr/>
          <p:nvPr/>
        </p:nvSpPr>
        <p:spPr>
          <a:xfrm flipH="1">
            <a:off x="6920401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新月形 15"/>
          <p:cNvSpPr/>
          <p:nvPr/>
        </p:nvSpPr>
        <p:spPr>
          <a:xfrm>
            <a:off x="6706527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43858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0070C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0070C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 flipH="1">
            <a:off x="6747605" y="3923395"/>
            <a:ext cx="130014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作为第一</a:t>
            </a:r>
            <a:r>
              <a:rPr lang="zh-CN" altLang="en-US" sz="1400" kern="0" dirty="0" smtClean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课堂教育</a:t>
            </a: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教学内容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6871967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6781271" y="3369186"/>
            <a:ext cx="1111103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070C0">
                      <a:alpha val="81000"/>
                    </a:srgbClr>
                  </a:innerShdw>
                </a:effectLst>
              </a:rPr>
              <a:t>创新创业教育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070C0">
                    <a:alpha val="81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 职业教育学的学科定位与学科功能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096010"/>
            <a:ext cx="7560945" cy="132207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一、职业教育学的学科性质与定位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（二）职业教育学学科定位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044731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89416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274954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10833">
                <a:srgbClr val="C00000"/>
              </a:gs>
              <a:gs pos="53000">
                <a:srgbClr val="C00000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5"/>
          <p:cNvSpPr/>
          <p:nvPr/>
        </p:nvSpPr>
        <p:spPr>
          <a:xfrm>
            <a:off x="1580255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椭圆 5"/>
          <p:cNvSpPr/>
          <p:nvPr/>
        </p:nvSpPr>
        <p:spPr>
          <a:xfrm flipH="1">
            <a:off x="13097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新月形 15"/>
          <p:cNvSpPr/>
          <p:nvPr/>
        </p:nvSpPr>
        <p:spPr>
          <a:xfrm>
            <a:off x="1095899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21217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D2145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D2145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 flipH="1">
            <a:off x="1119744" y="3923395"/>
            <a:ext cx="1320142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德育、教学、实训、实习指导等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1269120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170644" y="3523285"/>
            <a:ext cx="1269241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C00808">
                      <a:alpha val="80784"/>
                    </a:srgbClr>
                  </a:innerShdw>
                </a:effectLst>
              </a:rPr>
              <a:t>教育教学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2914940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59625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145163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917">
                <a:srgbClr val="A23200"/>
              </a:gs>
              <a:gs pos="11000">
                <a:srgbClr val="A23200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椭圆 5"/>
          <p:cNvSpPr/>
          <p:nvPr/>
        </p:nvSpPr>
        <p:spPr>
          <a:xfrm>
            <a:off x="3450464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椭圆 5"/>
          <p:cNvSpPr/>
          <p:nvPr/>
        </p:nvSpPr>
        <p:spPr>
          <a:xfrm flipH="1">
            <a:off x="3179982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新月形 15"/>
          <p:cNvSpPr/>
          <p:nvPr/>
        </p:nvSpPr>
        <p:spPr>
          <a:xfrm>
            <a:off x="2966108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03102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FFC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FFC00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 flipH="1">
            <a:off x="2964947" y="3923395"/>
            <a:ext cx="1463036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9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人才培养方案的</a:t>
            </a:r>
            <a:r>
              <a:rPr lang="zh-CN" altLang="en-US" sz="9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9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3..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课程开发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实训场地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3089311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3040852" y="3523285"/>
            <a:ext cx="1224237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FFC000">
                      <a:alpha val="81000"/>
                    </a:srgbClr>
                  </a:innerShdw>
                </a:effectLst>
              </a:rPr>
              <a:t>专业建设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FFC000">
                    <a:alpha val="81000"/>
                  </a:srgbClr>
                </a:innerShdw>
              </a:effectLst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785149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829834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5015372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>
            <a:gsLst>
              <a:gs pos="100000">
                <a:srgbClr val="095D03"/>
              </a:gs>
              <a:gs pos="33000">
                <a:srgbClr val="095D03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椭圆 5"/>
          <p:cNvSpPr/>
          <p:nvPr/>
        </p:nvSpPr>
        <p:spPr>
          <a:xfrm>
            <a:off x="53206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椭圆 5"/>
          <p:cNvSpPr/>
          <p:nvPr/>
        </p:nvSpPr>
        <p:spPr>
          <a:xfrm flipH="1">
            <a:off x="5050191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新月形 15"/>
          <p:cNvSpPr/>
          <p:nvPr/>
        </p:nvSpPr>
        <p:spPr>
          <a:xfrm>
            <a:off x="4836317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75591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algn="l" rotWithShape="0">
                    <a:srgbClr val="0C7804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algn="l" rotWithShape="0">
                  <a:srgbClr val="0C7804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 flipH="1">
            <a:off x="5050191" y="4084977"/>
            <a:ext cx="106750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教科研</a:t>
            </a:r>
            <a:endParaRPr lang="en-US" altLang="zh-CN" sz="1400" kern="0" dirty="0" smtClean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产学研</a:t>
            </a:r>
            <a:endParaRPr lang="zh-CN" altLang="en-US" sz="1400" kern="0" dirty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5026762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4829833" y="3369186"/>
            <a:ext cx="1372707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教科研</a:t>
            </a:r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和</a:t>
            </a:r>
            <a:endParaRPr lang="en-US" altLang="zh-CN" sz="1800" dirty="0" smtClean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  <a:p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产学研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655359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6700044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6885582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083">
                <a:srgbClr val="004F76"/>
              </a:gs>
              <a:gs pos="28000">
                <a:srgbClr val="004F76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椭圆 5"/>
          <p:cNvSpPr/>
          <p:nvPr/>
        </p:nvSpPr>
        <p:spPr>
          <a:xfrm>
            <a:off x="7190883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椭圆 5"/>
          <p:cNvSpPr/>
          <p:nvPr/>
        </p:nvSpPr>
        <p:spPr>
          <a:xfrm flipH="1">
            <a:off x="6920401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新月形 15"/>
          <p:cNvSpPr/>
          <p:nvPr/>
        </p:nvSpPr>
        <p:spPr>
          <a:xfrm>
            <a:off x="6706527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43858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0070C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0070C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 flipH="1">
            <a:off x="6747605" y="3923395"/>
            <a:ext cx="130014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作为第一</a:t>
            </a:r>
            <a:r>
              <a:rPr lang="zh-CN" altLang="en-US" sz="1400" kern="0" dirty="0" smtClean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课堂教育</a:t>
            </a: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教学内容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6871967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6781271" y="3369186"/>
            <a:ext cx="1111103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070C0">
                      <a:alpha val="81000"/>
                    </a:srgbClr>
                  </a:innerShdw>
                </a:effectLst>
              </a:rPr>
              <a:t>创新创业教育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070C0">
                    <a:alpha val="81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 职业教育学的学科定位与学科功能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122045"/>
            <a:ext cx="7560945" cy="141986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一、职业教育学的学科性质与定位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（三）职业教育学的学科性质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044731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89416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274954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10833">
                <a:srgbClr val="C00000"/>
              </a:gs>
              <a:gs pos="53000">
                <a:srgbClr val="C00000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5"/>
          <p:cNvSpPr/>
          <p:nvPr/>
        </p:nvSpPr>
        <p:spPr>
          <a:xfrm>
            <a:off x="1580255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椭圆 5"/>
          <p:cNvSpPr/>
          <p:nvPr/>
        </p:nvSpPr>
        <p:spPr>
          <a:xfrm flipH="1">
            <a:off x="13097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新月形 15"/>
          <p:cNvSpPr/>
          <p:nvPr/>
        </p:nvSpPr>
        <p:spPr>
          <a:xfrm>
            <a:off x="1095899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21217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D2145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D2145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 flipH="1">
            <a:off x="1119744" y="3923395"/>
            <a:ext cx="1320142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德育、教学、实训、实习指导等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1269120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170644" y="3523285"/>
            <a:ext cx="1269241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C00808">
                      <a:alpha val="80784"/>
                    </a:srgbClr>
                  </a:innerShdw>
                </a:effectLst>
              </a:rPr>
              <a:t>教育教学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2914940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59625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145163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917">
                <a:srgbClr val="A23200"/>
              </a:gs>
              <a:gs pos="11000">
                <a:srgbClr val="A23200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椭圆 5"/>
          <p:cNvSpPr/>
          <p:nvPr/>
        </p:nvSpPr>
        <p:spPr>
          <a:xfrm>
            <a:off x="3450464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椭圆 5"/>
          <p:cNvSpPr/>
          <p:nvPr/>
        </p:nvSpPr>
        <p:spPr>
          <a:xfrm flipH="1">
            <a:off x="3179982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新月形 15"/>
          <p:cNvSpPr/>
          <p:nvPr/>
        </p:nvSpPr>
        <p:spPr>
          <a:xfrm>
            <a:off x="2966108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03102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FFC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FFC00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 flipH="1">
            <a:off x="2964947" y="3923395"/>
            <a:ext cx="1463036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9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人才培养方案的</a:t>
            </a:r>
            <a:r>
              <a:rPr lang="zh-CN" altLang="en-US" sz="9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9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3..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课程开发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实训场地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3089311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3040852" y="3523285"/>
            <a:ext cx="1224237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FFC000">
                      <a:alpha val="81000"/>
                    </a:srgbClr>
                  </a:innerShdw>
                </a:effectLst>
              </a:rPr>
              <a:t>专业建设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FFC000">
                    <a:alpha val="81000"/>
                  </a:srgbClr>
                </a:innerShdw>
              </a:effectLst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785149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829834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5015372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>
            <a:gsLst>
              <a:gs pos="100000">
                <a:srgbClr val="095D03"/>
              </a:gs>
              <a:gs pos="33000">
                <a:srgbClr val="095D03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椭圆 5"/>
          <p:cNvSpPr/>
          <p:nvPr/>
        </p:nvSpPr>
        <p:spPr>
          <a:xfrm>
            <a:off x="53206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椭圆 5"/>
          <p:cNvSpPr/>
          <p:nvPr/>
        </p:nvSpPr>
        <p:spPr>
          <a:xfrm flipH="1">
            <a:off x="5050191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新月形 15"/>
          <p:cNvSpPr/>
          <p:nvPr/>
        </p:nvSpPr>
        <p:spPr>
          <a:xfrm>
            <a:off x="4836317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75591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algn="l" rotWithShape="0">
                    <a:srgbClr val="0C7804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algn="l" rotWithShape="0">
                  <a:srgbClr val="0C7804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 flipH="1">
            <a:off x="5050191" y="4084977"/>
            <a:ext cx="106750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教科研</a:t>
            </a:r>
            <a:endParaRPr lang="en-US" altLang="zh-CN" sz="1400" kern="0" dirty="0" smtClean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产学研</a:t>
            </a:r>
            <a:endParaRPr lang="zh-CN" altLang="en-US" sz="1400" kern="0" dirty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5026762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4829833" y="3369186"/>
            <a:ext cx="1372707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教科研</a:t>
            </a:r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和</a:t>
            </a:r>
            <a:endParaRPr lang="en-US" altLang="zh-CN" sz="1800" dirty="0" smtClean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  <a:p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产学研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655359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6700044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6885582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083">
                <a:srgbClr val="004F76"/>
              </a:gs>
              <a:gs pos="28000">
                <a:srgbClr val="004F76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椭圆 5"/>
          <p:cNvSpPr/>
          <p:nvPr/>
        </p:nvSpPr>
        <p:spPr>
          <a:xfrm>
            <a:off x="7190883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椭圆 5"/>
          <p:cNvSpPr/>
          <p:nvPr/>
        </p:nvSpPr>
        <p:spPr>
          <a:xfrm flipH="1">
            <a:off x="6920401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新月形 15"/>
          <p:cNvSpPr/>
          <p:nvPr/>
        </p:nvSpPr>
        <p:spPr>
          <a:xfrm>
            <a:off x="6706527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43858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0070C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0070C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 flipH="1">
            <a:off x="6747605" y="3923395"/>
            <a:ext cx="130014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作为第一</a:t>
            </a:r>
            <a:r>
              <a:rPr lang="zh-CN" altLang="en-US" sz="1400" kern="0" dirty="0" smtClean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课堂教育</a:t>
            </a: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教学内容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6871967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6781271" y="3369186"/>
            <a:ext cx="1111103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070C0">
                      <a:alpha val="81000"/>
                    </a:srgbClr>
                  </a:innerShdw>
                </a:effectLst>
              </a:rPr>
              <a:t>创新创业教育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070C0">
                    <a:alpha val="81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 职业教育学的学科定位与学科功能</a:t>
            </a:r>
            <a:endParaRPr kumimoji="1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147445"/>
            <a:ext cx="7560945" cy="171704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二、职业教育学的学科功能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（一）描述、解释与预测功能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val 117"/>
          <p:cNvSpPr>
            <a:spLocks noChangeArrowheads="1"/>
          </p:cNvSpPr>
          <p:nvPr/>
        </p:nvSpPr>
        <p:spPr bwMode="gray">
          <a:xfrm>
            <a:off x="3053245" y="3023320"/>
            <a:ext cx="2952750" cy="2881313"/>
          </a:xfrm>
          <a:prstGeom prst="ellipse">
            <a:avLst/>
          </a:prstGeom>
          <a:noFill/>
          <a:ln w="9525" algn="ctr">
            <a:solidFill>
              <a:srgbClr val="333333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invGray">
          <a:xfrm rot="-3626814">
            <a:off x="4727263" y="3368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79" name="AutoShape 4"/>
          <p:cNvSpPr>
            <a:spLocks noChangeArrowheads="1"/>
          </p:cNvSpPr>
          <p:nvPr/>
        </p:nvSpPr>
        <p:spPr bwMode="invGray">
          <a:xfrm rot="3465783">
            <a:off x="4727263" y="5273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0" name="AutoShape 5"/>
          <p:cNvSpPr>
            <a:spLocks noChangeArrowheads="1"/>
          </p:cNvSpPr>
          <p:nvPr/>
        </p:nvSpPr>
        <p:spPr bwMode="invGray">
          <a:xfrm rot="-7230978">
            <a:off x="3654112" y="3435276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1" name="AutoShape 6"/>
          <p:cNvSpPr>
            <a:spLocks noChangeArrowheads="1"/>
          </p:cNvSpPr>
          <p:nvPr/>
        </p:nvSpPr>
        <p:spPr bwMode="invGray">
          <a:xfrm rot="7535209">
            <a:off x="3619189" y="5243439"/>
            <a:ext cx="698500" cy="255587"/>
          </a:xfrm>
          <a:prstGeom prst="rightArrow">
            <a:avLst>
              <a:gd name="adj1" fmla="val 35167"/>
              <a:gd name="adj2" fmla="val 110671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2" name="AutoShape 7"/>
          <p:cNvSpPr>
            <a:spLocks noChangeArrowheads="1"/>
          </p:cNvSpPr>
          <p:nvPr/>
        </p:nvSpPr>
        <p:spPr bwMode="invGray">
          <a:xfrm>
            <a:off x="5236057" y="4361583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zh-CN" altLang="en-US"/>
          </a:p>
        </p:txBody>
      </p:sp>
      <p:sp>
        <p:nvSpPr>
          <p:cNvPr id="83" name="AutoShape 8"/>
          <p:cNvSpPr>
            <a:spLocks noChangeArrowheads="1"/>
          </p:cNvSpPr>
          <p:nvPr/>
        </p:nvSpPr>
        <p:spPr bwMode="invGray">
          <a:xfrm rot="10800000">
            <a:off x="3115157" y="4355233"/>
            <a:ext cx="760413" cy="255587"/>
          </a:xfrm>
          <a:prstGeom prst="rightArrow">
            <a:avLst>
              <a:gd name="adj1" fmla="val 35167"/>
              <a:gd name="adj2" fmla="val 120480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wrap="none" anchor="ctr"/>
          <a:lstStyle/>
          <a:p>
            <a:pPr defTabSz="914400"/>
            <a:endParaRPr lang="zh-CN" altLang="en-US"/>
          </a:p>
        </p:txBody>
      </p:sp>
      <p:sp>
        <p:nvSpPr>
          <p:cNvPr id="84" name="Oval 11"/>
          <p:cNvSpPr>
            <a:spLocks noChangeArrowheads="1"/>
          </p:cNvSpPr>
          <p:nvPr/>
        </p:nvSpPr>
        <p:spPr bwMode="gray">
          <a:xfrm>
            <a:off x="3831120" y="4229820"/>
            <a:ext cx="182562" cy="481013"/>
          </a:xfrm>
          <a:prstGeom prst="ellipse">
            <a:avLst/>
          </a:prstGeom>
          <a:gradFill rotWithShape="1">
            <a:gsLst>
              <a:gs pos="0">
                <a:srgbClr val="93D4E9"/>
              </a:gs>
              <a:gs pos="50000">
                <a:srgbClr val="0099CC"/>
              </a:gs>
              <a:gs pos="100000">
                <a:srgbClr val="93D4E9"/>
              </a:gs>
            </a:gsLst>
            <a:lin ang="2700000" scaled="1"/>
          </a:gradFill>
          <a:ln w="38100" algn="ctr">
            <a:noFill/>
            <a:round/>
          </a:ln>
        </p:spPr>
        <p:txBody>
          <a:bodyPr wrap="none" anchor="ctr">
            <a:spAutoFit/>
          </a:bodyPr>
          <a:lstStyle/>
          <a:p>
            <a:pPr defTabSz="914400"/>
            <a:endParaRPr lang="zh-CN" altLang="en-US"/>
          </a:p>
        </p:txBody>
      </p:sp>
      <p:grpSp>
        <p:nvGrpSpPr>
          <p:cNvPr id="85" name="Group 15"/>
          <p:cNvGrpSpPr/>
          <p:nvPr/>
        </p:nvGrpSpPr>
        <p:grpSpPr bwMode="auto">
          <a:xfrm>
            <a:off x="3818420" y="3744045"/>
            <a:ext cx="1441450" cy="1439863"/>
            <a:chOff x="4166" y="1706"/>
            <a:chExt cx="1252" cy="1252"/>
          </a:xfrm>
        </p:grpSpPr>
        <p:sp>
          <p:nvSpPr>
            <p:cNvPr id="86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7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8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9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</p:grpSp>
      <p:sp>
        <p:nvSpPr>
          <p:cNvPr id="90" name="AutoShape 22"/>
          <p:cNvSpPr>
            <a:spLocks noChangeArrowheads="1"/>
          </p:cNvSpPr>
          <p:nvPr/>
        </p:nvSpPr>
        <p:spPr bwMode="gray">
          <a:xfrm>
            <a:off x="1979712" y="2864507"/>
            <a:ext cx="1652375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职业教育理念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1" name="AutoShape 23"/>
          <p:cNvSpPr>
            <a:spLocks noChangeArrowheads="1"/>
          </p:cNvSpPr>
          <p:nvPr/>
        </p:nvSpPr>
        <p:spPr bwMode="gray">
          <a:xfrm>
            <a:off x="1979712" y="5528395"/>
            <a:ext cx="1639777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课程开发能力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2" name="AutoShape 25"/>
          <p:cNvSpPr>
            <a:spLocks noChangeArrowheads="1"/>
          </p:cNvSpPr>
          <p:nvPr/>
        </p:nvSpPr>
        <p:spPr bwMode="gray">
          <a:xfrm>
            <a:off x="5358295" y="2864507"/>
            <a:ext cx="1878001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企业实践经历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3" name="AutoShape 26"/>
          <p:cNvSpPr>
            <a:spLocks noChangeArrowheads="1"/>
          </p:cNvSpPr>
          <p:nvPr/>
        </p:nvSpPr>
        <p:spPr bwMode="gray">
          <a:xfrm>
            <a:off x="5358295" y="5528395"/>
            <a:ext cx="1805993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产学研</a:t>
            </a:r>
            <a:r>
              <a:rPr lang="zh-CN" altLang="en-US" b="1" dirty="0" smtClean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5" name="AutoShape 22"/>
          <p:cNvSpPr>
            <a:spLocks noChangeArrowheads="1"/>
          </p:cNvSpPr>
          <p:nvPr/>
        </p:nvSpPr>
        <p:spPr bwMode="gray">
          <a:xfrm>
            <a:off x="1331640" y="4291670"/>
            <a:ext cx="1654787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专业操作技能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6" name="AutoShape 25"/>
          <p:cNvSpPr>
            <a:spLocks noChangeArrowheads="1"/>
          </p:cNvSpPr>
          <p:nvPr/>
        </p:nvSpPr>
        <p:spPr bwMode="gray">
          <a:xfrm>
            <a:off x="6072919" y="4335171"/>
            <a:ext cx="1667433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继续学习能力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4263479"/>
            <a:ext cx="144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 职业教育学的学科定位与学科功能</a:t>
            </a:r>
            <a:endParaRPr kumimoji="1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134745"/>
            <a:ext cx="7560945" cy="139954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二、职业教育学的学科功能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（二）辩护与批判功能。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val 117"/>
          <p:cNvSpPr>
            <a:spLocks noChangeArrowheads="1"/>
          </p:cNvSpPr>
          <p:nvPr/>
        </p:nvSpPr>
        <p:spPr bwMode="gray">
          <a:xfrm>
            <a:off x="3053245" y="3023320"/>
            <a:ext cx="2952750" cy="2881313"/>
          </a:xfrm>
          <a:prstGeom prst="ellipse">
            <a:avLst/>
          </a:prstGeom>
          <a:noFill/>
          <a:ln w="9525" algn="ctr">
            <a:solidFill>
              <a:srgbClr val="333333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invGray">
          <a:xfrm rot="-3626814">
            <a:off x="4727263" y="3368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79" name="AutoShape 4"/>
          <p:cNvSpPr>
            <a:spLocks noChangeArrowheads="1"/>
          </p:cNvSpPr>
          <p:nvPr/>
        </p:nvSpPr>
        <p:spPr bwMode="invGray">
          <a:xfrm rot="3465783">
            <a:off x="4727263" y="5273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0" name="AutoShape 5"/>
          <p:cNvSpPr>
            <a:spLocks noChangeArrowheads="1"/>
          </p:cNvSpPr>
          <p:nvPr/>
        </p:nvSpPr>
        <p:spPr bwMode="invGray">
          <a:xfrm rot="-7230978">
            <a:off x="3654112" y="3435276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1" name="AutoShape 6"/>
          <p:cNvSpPr>
            <a:spLocks noChangeArrowheads="1"/>
          </p:cNvSpPr>
          <p:nvPr/>
        </p:nvSpPr>
        <p:spPr bwMode="invGray">
          <a:xfrm rot="7535209">
            <a:off x="3619189" y="5243439"/>
            <a:ext cx="698500" cy="255587"/>
          </a:xfrm>
          <a:prstGeom prst="rightArrow">
            <a:avLst>
              <a:gd name="adj1" fmla="val 35167"/>
              <a:gd name="adj2" fmla="val 110671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2" name="AutoShape 7"/>
          <p:cNvSpPr>
            <a:spLocks noChangeArrowheads="1"/>
          </p:cNvSpPr>
          <p:nvPr/>
        </p:nvSpPr>
        <p:spPr bwMode="invGray">
          <a:xfrm>
            <a:off x="5236057" y="4361583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zh-CN" altLang="en-US"/>
          </a:p>
        </p:txBody>
      </p:sp>
      <p:sp>
        <p:nvSpPr>
          <p:cNvPr id="83" name="AutoShape 8"/>
          <p:cNvSpPr>
            <a:spLocks noChangeArrowheads="1"/>
          </p:cNvSpPr>
          <p:nvPr/>
        </p:nvSpPr>
        <p:spPr bwMode="invGray">
          <a:xfrm rot="10800000">
            <a:off x="3115157" y="4355233"/>
            <a:ext cx="760413" cy="255587"/>
          </a:xfrm>
          <a:prstGeom prst="rightArrow">
            <a:avLst>
              <a:gd name="adj1" fmla="val 35167"/>
              <a:gd name="adj2" fmla="val 120480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wrap="none" anchor="ctr"/>
          <a:lstStyle/>
          <a:p>
            <a:pPr defTabSz="914400"/>
            <a:endParaRPr lang="zh-CN" altLang="en-US"/>
          </a:p>
        </p:txBody>
      </p:sp>
      <p:sp>
        <p:nvSpPr>
          <p:cNvPr id="84" name="Oval 11"/>
          <p:cNvSpPr>
            <a:spLocks noChangeArrowheads="1"/>
          </p:cNvSpPr>
          <p:nvPr/>
        </p:nvSpPr>
        <p:spPr bwMode="gray">
          <a:xfrm>
            <a:off x="3831120" y="4229820"/>
            <a:ext cx="182562" cy="481013"/>
          </a:xfrm>
          <a:prstGeom prst="ellipse">
            <a:avLst/>
          </a:prstGeom>
          <a:gradFill rotWithShape="1">
            <a:gsLst>
              <a:gs pos="0">
                <a:srgbClr val="93D4E9"/>
              </a:gs>
              <a:gs pos="50000">
                <a:srgbClr val="0099CC"/>
              </a:gs>
              <a:gs pos="100000">
                <a:srgbClr val="93D4E9"/>
              </a:gs>
            </a:gsLst>
            <a:lin ang="2700000" scaled="1"/>
          </a:gradFill>
          <a:ln w="38100" algn="ctr">
            <a:noFill/>
            <a:round/>
          </a:ln>
        </p:spPr>
        <p:txBody>
          <a:bodyPr wrap="none" anchor="ctr">
            <a:spAutoFit/>
          </a:bodyPr>
          <a:lstStyle/>
          <a:p>
            <a:pPr defTabSz="914400"/>
            <a:endParaRPr lang="zh-CN" altLang="en-US"/>
          </a:p>
        </p:txBody>
      </p:sp>
      <p:grpSp>
        <p:nvGrpSpPr>
          <p:cNvPr id="85" name="Group 15"/>
          <p:cNvGrpSpPr/>
          <p:nvPr/>
        </p:nvGrpSpPr>
        <p:grpSpPr bwMode="auto">
          <a:xfrm>
            <a:off x="3818420" y="3744045"/>
            <a:ext cx="1441450" cy="1439863"/>
            <a:chOff x="4166" y="1706"/>
            <a:chExt cx="1252" cy="1252"/>
          </a:xfrm>
        </p:grpSpPr>
        <p:sp>
          <p:nvSpPr>
            <p:cNvPr id="86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7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8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9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</p:grpSp>
      <p:sp>
        <p:nvSpPr>
          <p:cNvPr id="90" name="AutoShape 22"/>
          <p:cNvSpPr>
            <a:spLocks noChangeArrowheads="1"/>
          </p:cNvSpPr>
          <p:nvPr/>
        </p:nvSpPr>
        <p:spPr bwMode="gray">
          <a:xfrm>
            <a:off x="1979712" y="2864507"/>
            <a:ext cx="1652375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职业教育理念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1" name="AutoShape 23"/>
          <p:cNvSpPr>
            <a:spLocks noChangeArrowheads="1"/>
          </p:cNvSpPr>
          <p:nvPr/>
        </p:nvSpPr>
        <p:spPr bwMode="gray">
          <a:xfrm>
            <a:off x="1979712" y="5528395"/>
            <a:ext cx="1639777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课程开发能力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2" name="AutoShape 25"/>
          <p:cNvSpPr>
            <a:spLocks noChangeArrowheads="1"/>
          </p:cNvSpPr>
          <p:nvPr/>
        </p:nvSpPr>
        <p:spPr bwMode="gray">
          <a:xfrm>
            <a:off x="5358295" y="2864507"/>
            <a:ext cx="1878001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企业实践经历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3" name="AutoShape 26"/>
          <p:cNvSpPr>
            <a:spLocks noChangeArrowheads="1"/>
          </p:cNvSpPr>
          <p:nvPr/>
        </p:nvSpPr>
        <p:spPr bwMode="gray">
          <a:xfrm>
            <a:off x="5358295" y="5528395"/>
            <a:ext cx="1805993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产学研</a:t>
            </a:r>
            <a:r>
              <a:rPr lang="zh-CN" altLang="en-US" b="1" dirty="0" smtClean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5" name="AutoShape 22"/>
          <p:cNvSpPr>
            <a:spLocks noChangeArrowheads="1"/>
          </p:cNvSpPr>
          <p:nvPr/>
        </p:nvSpPr>
        <p:spPr bwMode="gray">
          <a:xfrm>
            <a:off x="1331640" y="4291670"/>
            <a:ext cx="1654787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专业操作技能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6" name="AutoShape 25"/>
          <p:cNvSpPr>
            <a:spLocks noChangeArrowheads="1"/>
          </p:cNvSpPr>
          <p:nvPr/>
        </p:nvSpPr>
        <p:spPr bwMode="gray">
          <a:xfrm>
            <a:off x="6072919" y="4335171"/>
            <a:ext cx="1667433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继续学习能力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4263479"/>
            <a:ext cx="144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 职业教育学的学科定位与学科功能</a:t>
            </a:r>
            <a:endParaRPr kumimoji="1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134745"/>
            <a:ext cx="7560945" cy="147574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二、职业教育学的学科功能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（三）规范与指导功能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val 117"/>
          <p:cNvSpPr>
            <a:spLocks noChangeArrowheads="1"/>
          </p:cNvSpPr>
          <p:nvPr/>
        </p:nvSpPr>
        <p:spPr bwMode="gray">
          <a:xfrm>
            <a:off x="3053245" y="3023320"/>
            <a:ext cx="2952750" cy="2881313"/>
          </a:xfrm>
          <a:prstGeom prst="ellipse">
            <a:avLst/>
          </a:prstGeom>
          <a:noFill/>
          <a:ln w="9525" algn="ctr">
            <a:solidFill>
              <a:srgbClr val="333333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invGray">
          <a:xfrm rot="-3626814">
            <a:off x="4727263" y="3368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79" name="AutoShape 4"/>
          <p:cNvSpPr>
            <a:spLocks noChangeArrowheads="1"/>
          </p:cNvSpPr>
          <p:nvPr/>
        </p:nvSpPr>
        <p:spPr bwMode="invGray">
          <a:xfrm rot="3465783">
            <a:off x="4727263" y="5273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0" name="AutoShape 5"/>
          <p:cNvSpPr>
            <a:spLocks noChangeArrowheads="1"/>
          </p:cNvSpPr>
          <p:nvPr/>
        </p:nvSpPr>
        <p:spPr bwMode="invGray">
          <a:xfrm rot="-7230978">
            <a:off x="3654112" y="3435276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1" name="AutoShape 6"/>
          <p:cNvSpPr>
            <a:spLocks noChangeArrowheads="1"/>
          </p:cNvSpPr>
          <p:nvPr/>
        </p:nvSpPr>
        <p:spPr bwMode="invGray">
          <a:xfrm rot="7535209">
            <a:off x="3619189" y="5243439"/>
            <a:ext cx="698500" cy="255587"/>
          </a:xfrm>
          <a:prstGeom prst="rightArrow">
            <a:avLst>
              <a:gd name="adj1" fmla="val 35167"/>
              <a:gd name="adj2" fmla="val 110671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2" name="AutoShape 7"/>
          <p:cNvSpPr>
            <a:spLocks noChangeArrowheads="1"/>
          </p:cNvSpPr>
          <p:nvPr/>
        </p:nvSpPr>
        <p:spPr bwMode="invGray">
          <a:xfrm>
            <a:off x="5236057" y="4361583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zh-CN" altLang="en-US"/>
          </a:p>
        </p:txBody>
      </p:sp>
      <p:sp>
        <p:nvSpPr>
          <p:cNvPr id="83" name="AutoShape 8"/>
          <p:cNvSpPr>
            <a:spLocks noChangeArrowheads="1"/>
          </p:cNvSpPr>
          <p:nvPr/>
        </p:nvSpPr>
        <p:spPr bwMode="invGray">
          <a:xfrm rot="10800000">
            <a:off x="3115157" y="4355233"/>
            <a:ext cx="760413" cy="255587"/>
          </a:xfrm>
          <a:prstGeom prst="rightArrow">
            <a:avLst>
              <a:gd name="adj1" fmla="val 35167"/>
              <a:gd name="adj2" fmla="val 120480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wrap="none" anchor="ctr"/>
          <a:lstStyle/>
          <a:p>
            <a:pPr defTabSz="914400"/>
            <a:endParaRPr lang="zh-CN" altLang="en-US"/>
          </a:p>
        </p:txBody>
      </p:sp>
      <p:sp>
        <p:nvSpPr>
          <p:cNvPr id="84" name="Oval 11"/>
          <p:cNvSpPr>
            <a:spLocks noChangeArrowheads="1"/>
          </p:cNvSpPr>
          <p:nvPr/>
        </p:nvSpPr>
        <p:spPr bwMode="gray">
          <a:xfrm>
            <a:off x="3831120" y="4229820"/>
            <a:ext cx="182562" cy="481013"/>
          </a:xfrm>
          <a:prstGeom prst="ellipse">
            <a:avLst/>
          </a:prstGeom>
          <a:gradFill rotWithShape="1">
            <a:gsLst>
              <a:gs pos="0">
                <a:srgbClr val="93D4E9"/>
              </a:gs>
              <a:gs pos="50000">
                <a:srgbClr val="0099CC"/>
              </a:gs>
              <a:gs pos="100000">
                <a:srgbClr val="93D4E9"/>
              </a:gs>
            </a:gsLst>
            <a:lin ang="2700000" scaled="1"/>
          </a:gradFill>
          <a:ln w="38100" algn="ctr">
            <a:noFill/>
            <a:round/>
          </a:ln>
        </p:spPr>
        <p:txBody>
          <a:bodyPr wrap="none" anchor="ctr">
            <a:spAutoFit/>
          </a:bodyPr>
          <a:lstStyle/>
          <a:p>
            <a:pPr defTabSz="914400"/>
            <a:endParaRPr lang="zh-CN" altLang="en-US"/>
          </a:p>
        </p:txBody>
      </p:sp>
      <p:grpSp>
        <p:nvGrpSpPr>
          <p:cNvPr id="85" name="Group 15"/>
          <p:cNvGrpSpPr/>
          <p:nvPr/>
        </p:nvGrpSpPr>
        <p:grpSpPr bwMode="auto">
          <a:xfrm>
            <a:off x="3818420" y="3744045"/>
            <a:ext cx="1441450" cy="1439863"/>
            <a:chOff x="4166" y="1706"/>
            <a:chExt cx="1252" cy="1252"/>
          </a:xfrm>
        </p:grpSpPr>
        <p:sp>
          <p:nvSpPr>
            <p:cNvPr id="86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7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8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9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</p:grpSp>
      <p:sp>
        <p:nvSpPr>
          <p:cNvPr id="90" name="AutoShape 22"/>
          <p:cNvSpPr>
            <a:spLocks noChangeArrowheads="1"/>
          </p:cNvSpPr>
          <p:nvPr/>
        </p:nvSpPr>
        <p:spPr bwMode="gray">
          <a:xfrm>
            <a:off x="1979712" y="2864507"/>
            <a:ext cx="1652375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职业教育理念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1" name="AutoShape 23"/>
          <p:cNvSpPr>
            <a:spLocks noChangeArrowheads="1"/>
          </p:cNvSpPr>
          <p:nvPr/>
        </p:nvSpPr>
        <p:spPr bwMode="gray">
          <a:xfrm>
            <a:off x="1979712" y="5528395"/>
            <a:ext cx="1639777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课程开发能力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2" name="AutoShape 25"/>
          <p:cNvSpPr>
            <a:spLocks noChangeArrowheads="1"/>
          </p:cNvSpPr>
          <p:nvPr/>
        </p:nvSpPr>
        <p:spPr bwMode="gray">
          <a:xfrm>
            <a:off x="5358295" y="2864507"/>
            <a:ext cx="1878001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企业实践经历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3" name="AutoShape 26"/>
          <p:cNvSpPr>
            <a:spLocks noChangeArrowheads="1"/>
          </p:cNvSpPr>
          <p:nvPr/>
        </p:nvSpPr>
        <p:spPr bwMode="gray">
          <a:xfrm>
            <a:off x="5358295" y="5528395"/>
            <a:ext cx="1805993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产学研</a:t>
            </a:r>
            <a:r>
              <a:rPr lang="zh-CN" altLang="en-US" b="1" dirty="0" smtClean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5" name="AutoShape 22"/>
          <p:cNvSpPr>
            <a:spLocks noChangeArrowheads="1"/>
          </p:cNvSpPr>
          <p:nvPr/>
        </p:nvSpPr>
        <p:spPr bwMode="gray">
          <a:xfrm>
            <a:off x="1331640" y="4291670"/>
            <a:ext cx="1654787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专业操作技能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6" name="AutoShape 25"/>
          <p:cNvSpPr>
            <a:spLocks noChangeArrowheads="1"/>
          </p:cNvSpPr>
          <p:nvPr/>
        </p:nvSpPr>
        <p:spPr bwMode="gray">
          <a:xfrm>
            <a:off x="6072919" y="4335171"/>
            <a:ext cx="1667433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继续学习能力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4263479"/>
            <a:ext cx="144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 职业教育学的学科定位与学科功能</a:t>
            </a:r>
            <a:endParaRPr kumimoji="1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7261" y="1124744"/>
            <a:ext cx="7560840" cy="1152128"/>
          </a:xfrm>
        </p:spPr>
        <p:txBody>
          <a:bodyPr>
            <a:normAutofit lnSpcReduction="1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三、职业教育学与其他学科的相互关系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（一）职业教育学与经济学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 bwMode="auto">
          <a:xfrm>
            <a:off x="3678238" y="4246180"/>
            <a:ext cx="1800225" cy="1800225"/>
            <a:chOff x="3678988" y="3097853"/>
            <a:chExt cx="1800225" cy="1800225"/>
          </a:xfrm>
        </p:grpSpPr>
        <p:sp>
          <p:nvSpPr>
            <p:cNvPr id="73" name="椭圆 72"/>
            <p:cNvSpPr/>
            <p:nvPr/>
          </p:nvSpPr>
          <p:spPr bwMode="auto">
            <a:xfrm>
              <a:off x="3678988" y="3097853"/>
              <a:ext cx="1800225" cy="1800225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contourW="25400" prstMaterial="plastic">
              <a:bevelT w="241300" h="254000" prst="divot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defTabSz="913130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998684" y="3417549"/>
              <a:ext cx="1160832" cy="116083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15875" algn="ctr">
              <a:solidFill>
                <a:schemeClr val="bg1">
                  <a:lumMod val="50000"/>
                </a:schemeClr>
              </a:solidFill>
              <a:round/>
            </a:ln>
            <a:effectLst/>
            <a:scene3d>
              <a:camera prst="orthographicFront">
                <a:rot lat="0" lon="0" rev="0"/>
              </a:camera>
              <a:lightRig rig="flat" dir="t"/>
            </a:scene3d>
            <a:sp3d prstMaterial="metal">
              <a:bevelT w="101600"/>
            </a:sp3d>
          </p:spPr>
          <p:txBody>
            <a:bodyPr wrap="none" anchor="ctr"/>
            <a:lstStyle/>
            <a:p>
              <a:pPr marL="0" lvl="2" algn="ctr" defTabSz="913130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ct val="80000"/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Box 38"/>
            <p:cNvSpPr txBox="1">
              <a:spLocks noChangeArrowheads="1"/>
            </p:cNvSpPr>
            <p:nvPr/>
          </p:nvSpPr>
          <p:spPr bwMode="auto">
            <a:xfrm>
              <a:off x="3990064" y="3644022"/>
              <a:ext cx="1178072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 smtClean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</a:t>
              </a:r>
              <a:endParaRPr lang="en-US" altLang="zh-CN" sz="2000" b="1" spc="300" dirty="0" smtClean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 smtClean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zh-CN" altLang="en-US" sz="20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Freeform 6"/>
          <p:cNvSpPr/>
          <p:nvPr/>
        </p:nvSpPr>
        <p:spPr bwMode="auto">
          <a:xfrm rot="10800000">
            <a:off x="4197830" y="3295494"/>
            <a:ext cx="759704" cy="1262835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Freeform 6"/>
          <p:cNvSpPr/>
          <p:nvPr/>
        </p:nvSpPr>
        <p:spPr bwMode="auto">
          <a:xfrm rot="3600000">
            <a:off x="3104795" y="5105194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Freeform 6"/>
          <p:cNvSpPr/>
          <p:nvPr/>
        </p:nvSpPr>
        <p:spPr bwMode="auto">
          <a:xfrm rot="18000000">
            <a:off x="5290922" y="5105194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0193" y="5490445"/>
            <a:ext cx="2664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职业学校的性质决定了教师具有独特的职业内涵及要求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79512" y="5500235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职业学校教师的职业特征制约着教师的劳动特点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481309" y="2372164"/>
            <a:ext cx="4194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优化职业学校教师队伍个体结构，就必须使职业学校教师从“单一教学型”向产学研一体化“一专多能型”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转变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第一章　职业教育学概述</a:t>
            </a:r>
            <a:endParaRPr kumimoji="1" lang="zh-CN" altLang="zh-CN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532031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18863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711200" y="2787731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45200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56098" y="2240814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29761" y="2240814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5884863" y="2787731"/>
            <a:ext cx="2448000" cy="1800000"/>
          </a:xfrm>
          <a:prstGeom prst="roundRect">
            <a:avLst>
              <a:gd name="adj" fmla="val 5200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6"/>
          <p:cNvSpPr>
            <a:spLocks noChangeArrowheads="1"/>
          </p:cNvSpPr>
          <p:nvPr/>
        </p:nvSpPr>
        <p:spPr bwMode="auto">
          <a:xfrm>
            <a:off x="6007100" y="3081163"/>
            <a:ext cx="2205038" cy="10147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zh-CN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职业教育学的发展历程</a:t>
            </a:r>
            <a:endParaRPr kumimoji="1" lang="zh-CN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642929" y="2240814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3298031" y="2787731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25"/>
          <p:cNvSpPr>
            <a:spLocks noChangeArrowheads="1"/>
          </p:cNvSpPr>
          <p:nvPr/>
        </p:nvSpPr>
        <p:spPr bwMode="auto">
          <a:xfrm>
            <a:off x="3375025" y="3081163"/>
            <a:ext cx="2293938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职业教育学的学科定位与学科功能</a:t>
            </a:r>
            <a:endParaRPr kumimoji="1" 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2"/>
          <p:cNvSpPr txBox="1">
            <a:spLocks noChangeArrowheads="1"/>
          </p:cNvSpPr>
          <p:nvPr/>
        </p:nvSpPr>
        <p:spPr bwMode="auto">
          <a:xfrm>
            <a:off x="842963" y="3114501"/>
            <a:ext cx="2184400" cy="10147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职业教育学的研究对象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 职业教育学的学科定位与学科功能</a:t>
            </a:r>
            <a:endParaRPr kumimoji="1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三、职业教育学与其他学科的相互关系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（二）职业教育学与社会学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996549" y="2666812"/>
            <a:ext cx="2990984" cy="2968210"/>
            <a:chOff x="2975196" y="2234764"/>
            <a:chExt cx="2990984" cy="2968210"/>
          </a:xfrm>
          <a:effectLst>
            <a:reflection blurRad="6350" stA="32000" endPos="37000" dir="5400000" sy="-100000" algn="bl" rotWithShape="0"/>
          </a:effectLst>
        </p:grpSpPr>
        <p:sp>
          <p:nvSpPr>
            <p:cNvPr id="72" name="任意多边形 71"/>
            <p:cNvSpPr/>
            <p:nvPr/>
          </p:nvSpPr>
          <p:spPr>
            <a:xfrm>
              <a:off x="4514422" y="2241093"/>
              <a:ext cx="1359608" cy="1027478"/>
            </a:xfrm>
            <a:custGeom>
              <a:avLst/>
              <a:gdLst>
                <a:gd name="connsiteX0" fmla="*/ 31750 w 1530350"/>
                <a:gd name="connsiteY0" fmla="*/ 0 h 1149350"/>
                <a:gd name="connsiteX1" fmla="*/ 0 w 1530350"/>
                <a:gd name="connsiteY1" fmla="*/ 158750 h 1149350"/>
                <a:gd name="connsiteX2" fmla="*/ 19050 w 1530350"/>
                <a:gd name="connsiteY2" fmla="*/ 330200 h 1149350"/>
                <a:gd name="connsiteX3" fmla="*/ 1358900 w 1530350"/>
                <a:gd name="connsiteY3" fmla="*/ 1149350 h 1149350"/>
                <a:gd name="connsiteX4" fmla="*/ 1530350 w 1530350"/>
                <a:gd name="connsiteY4" fmla="*/ 1123950 h 1149350"/>
                <a:gd name="connsiteX5" fmla="*/ 31750 w 1530350"/>
                <a:gd name="connsiteY5" fmla="*/ 0 h 1149350"/>
                <a:gd name="connsiteX0-1" fmla="*/ 31750 w 1530350"/>
                <a:gd name="connsiteY0-2" fmla="*/ 609 h 1149959"/>
                <a:gd name="connsiteX1-3" fmla="*/ 0 w 1530350"/>
                <a:gd name="connsiteY1-4" fmla="*/ 159359 h 1149959"/>
                <a:gd name="connsiteX2-5" fmla="*/ 19050 w 1530350"/>
                <a:gd name="connsiteY2-6" fmla="*/ 330809 h 1149959"/>
                <a:gd name="connsiteX3-7" fmla="*/ 1358900 w 1530350"/>
                <a:gd name="connsiteY3-8" fmla="*/ 1149959 h 1149959"/>
                <a:gd name="connsiteX4-9" fmla="*/ 1530350 w 1530350"/>
                <a:gd name="connsiteY4-10" fmla="*/ 1124559 h 1149959"/>
                <a:gd name="connsiteX5-11" fmla="*/ 31750 w 1530350"/>
                <a:gd name="connsiteY5-12" fmla="*/ 609 h 1149959"/>
                <a:gd name="connsiteX0-13" fmla="*/ 31750 w 1530350"/>
                <a:gd name="connsiteY0-14" fmla="*/ 820 h 1150170"/>
                <a:gd name="connsiteX1-15" fmla="*/ 0 w 1530350"/>
                <a:gd name="connsiteY1-16" fmla="*/ 159570 h 1150170"/>
                <a:gd name="connsiteX2-17" fmla="*/ 19050 w 1530350"/>
                <a:gd name="connsiteY2-18" fmla="*/ 331020 h 1150170"/>
                <a:gd name="connsiteX3-19" fmla="*/ 1358900 w 1530350"/>
                <a:gd name="connsiteY3-20" fmla="*/ 1150170 h 1150170"/>
                <a:gd name="connsiteX4-21" fmla="*/ 1530350 w 1530350"/>
                <a:gd name="connsiteY4-22" fmla="*/ 1124770 h 1150170"/>
                <a:gd name="connsiteX5-23" fmla="*/ 31750 w 1530350"/>
                <a:gd name="connsiteY5-24" fmla="*/ 820 h 1150170"/>
                <a:gd name="connsiteX0-25" fmla="*/ 28575 w 1530350"/>
                <a:gd name="connsiteY0-26" fmla="*/ 812 h 1156512"/>
                <a:gd name="connsiteX1-27" fmla="*/ 0 w 1530350"/>
                <a:gd name="connsiteY1-28" fmla="*/ 165912 h 1156512"/>
                <a:gd name="connsiteX2-29" fmla="*/ 19050 w 1530350"/>
                <a:gd name="connsiteY2-30" fmla="*/ 337362 h 1156512"/>
                <a:gd name="connsiteX3-31" fmla="*/ 1358900 w 1530350"/>
                <a:gd name="connsiteY3-32" fmla="*/ 1156512 h 1156512"/>
                <a:gd name="connsiteX4-33" fmla="*/ 1530350 w 1530350"/>
                <a:gd name="connsiteY4-34" fmla="*/ 1131112 h 1156512"/>
                <a:gd name="connsiteX5-35" fmla="*/ 28575 w 1530350"/>
                <a:gd name="connsiteY5-36" fmla="*/ 812 h 11565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530350" h="1156512">
                  <a:moveTo>
                    <a:pt x="28575" y="812"/>
                  </a:moveTo>
                  <a:lnTo>
                    <a:pt x="0" y="165912"/>
                  </a:lnTo>
                  <a:lnTo>
                    <a:pt x="19050" y="337362"/>
                  </a:lnTo>
                  <a:lnTo>
                    <a:pt x="1358900" y="1156512"/>
                  </a:lnTo>
                  <a:lnTo>
                    <a:pt x="1530350" y="1131112"/>
                  </a:lnTo>
                  <a:cubicBezTo>
                    <a:pt x="1364192" y="550087"/>
                    <a:pt x="756708" y="-24588"/>
                    <a:pt x="28575" y="81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335265" y="3367754"/>
              <a:ext cx="630833" cy="1495958"/>
            </a:xfrm>
            <a:custGeom>
              <a:avLst/>
              <a:gdLst>
                <a:gd name="connsiteX0" fmla="*/ 628650 w 628650"/>
                <a:gd name="connsiteY0" fmla="*/ 0 h 1681163"/>
                <a:gd name="connsiteX1" fmla="*/ 400050 w 628650"/>
                <a:gd name="connsiteY1" fmla="*/ 23813 h 1681163"/>
                <a:gd name="connsiteX2" fmla="*/ 0 w 628650"/>
                <a:gd name="connsiteY2" fmla="*/ 1533525 h 1681163"/>
                <a:gd name="connsiteX3" fmla="*/ 76200 w 628650"/>
                <a:gd name="connsiteY3" fmla="*/ 1681163 h 1681163"/>
                <a:gd name="connsiteX4" fmla="*/ 628650 w 628650"/>
                <a:gd name="connsiteY4" fmla="*/ 0 h 1681163"/>
                <a:gd name="connsiteX0-1" fmla="*/ 628650 w 683816"/>
                <a:gd name="connsiteY0-2" fmla="*/ 0 h 1681163"/>
                <a:gd name="connsiteX1-3" fmla="*/ 400050 w 683816"/>
                <a:gd name="connsiteY1-4" fmla="*/ 23813 h 1681163"/>
                <a:gd name="connsiteX2-5" fmla="*/ 0 w 683816"/>
                <a:gd name="connsiteY2-6" fmla="*/ 1533525 h 1681163"/>
                <a:gd name="connsiteX3-7" fmla="*/ 76200 w 683816"/>
                <a:gd name="connsiteY3-8" fmla="*/ 1681163 h 1681163"/>
                <a:gd name="connsiteX4-9" fmla="*/ 628650 w 683816"/>
                <a:gd name="connsiteY4-10" fmla="*/ 0 h 1681163"/>
                <a:gd name="connsiteX0-11" fmla="*/ 628650 w 698303"/>
                <a:gd name="connsiteY0-12" fmla="*/ 0 h 1681163"/>
                <a:gd name="connsiteX1-13" fmla="*/ 400050 w 698303"/>
                <a:gd name="connsiteY1-14" fmla="*/ 23813 h 1681163"/>
                <a:gd name="connsiteX2-15" fmla="*/ 0 w 698303"/>
                <a:gd name="connsiteY2-16" fmla="*/ 1533525 h 1681163"/>
                <a:gd name="connsiteX3-17" fmla="*/ 76200 w 698303"/>
                <a:gd name="connsiteY3-18" fmla="*/ 1681163 h 1681163"/>
                <a:gd name="connsiteX4-19" fmla="*/ 628650 w 698303"/>
                <a:gd name="connsiteY4-20" fmla="*/ 0 h 1681163"/>
                <a:gd name="connsiteX0-21" fmla="*/ 628650 w 703227"/>
                <a:gd name="connsiteY0-22" fmla="*/ 0 h 1681163"/>
                <a:gd name="connsiteX1-23" fmla="*/ 400050 w 703227"/>
                <a:gd name="connsiteY1-24" fmla="*/ 23813 h 1681163"/>
                <a:gd name="connsiteX2-25" fmla="*/ 0 w 703227"/>
                <a:gd name="connsiteY2-26" fmla="*/ 1533525 h 1681163"/>
                <a:gd name="connsiteX3-27" fmla="*/ 76200 w 703227"/>
                <a:gd name="connsiteY3-28" fmla="*/ 1681163 h 1681163"/>
                <a:gd name="connsiteX4-29" fmla="*/ 628650 w 703227"/>
                <a:gd name="connsiteY4-30" fmla="*/ 0 h 1681163"/>
                <a:gd name="connsiteX0-31" fmla="*/ 628650 w 691004"/>
                <a:gd name="connsiteY0-32" fmla="*/ 0 h 1681163"/>
                <a:gd name="connsiteX1-33" fmla="*/ 400050 w 691004"/>
                <a:gd name="connsiteY1-34" fmla="*/ 23813 h 1681163"/>
                <a:gd name="connsiteX2-35" fmla="*/ 0 w 691004"/>
                <a:gd name="connsiteY2-36" fmla="*/ 1533525 h 1681163"/>
                <a:gd name="connsiteX3-37" fmla="*/ 76200 w 691004"/>
                <a:gd name="connsiteY3-38" fmla="*/ 1681163 h 1681163"/>
                <a:gd name="connsiteX4-39" fmla="*/ 628650 w 691004"/>
                <a:gd name="connsiteY4-40" fmla="*/ 0 h 1681163"/>
                <a:gd name="connsiteX0-41" fmla="*/ 628650 w 691004"/>
                <a:gd name="connsiteY0-42" fmla="*/ 0 h 1681163"/>
                <a:gd name="connsiteX1-43" fmla="*/ 400050 w 691004"/>
                <a:gd name="connsiteY1-44" fmla="*/ 23813 h 1681163"/>
                <a:gd name="connsiteX2-45" fmla="*/ 0 w 691004"/>
                <a:gd name="connsiteY2-46" fmla="*/ 1533525 h 1681163"/>
                <a:gd name="connsiteX3-47" fmla="*/ 76200 w 691004"/>
                <a:gd name="connsiteY3-48" fmla="*/ 1681163 h 1681163"/>
                <a:gd name="connsiteX4-49" fmla="*/ 628650 w 691004"/>
                <a:gd name="connsiteY4-50" fmla="*/ 0 h 1681163"/>
                <a:gd name="connsiteX0-51" fmla="*/ 628650 w 691004"/>
                <a:gd name="connsiteY0-52" fmla="*/ 0 h 1681163"/>
                <a:gd name="connsiteX1-53" fmla="*/ 400050 w 691004"/>
                <a:gd name="connsiteY1-54" fmla="*/ 23813 h 1681163"/>
                <a:gd name="connsiteX2-55" fmla="*/ 0 w 691004"/>
                <a:gd name="connsiteY2-56" fmla="*/ 1533525 h 1681163"/>
                <a:gd name="connsiteX3-57" fmla="*/ 76200 w 691004"/>
                <a:gd name="connsiteY3-58" fmla="*/ 1681163 h 1681163"/>
                <a:gd name="connsiteX4-59" fmla="*/ 628650 w 691004"/>
                <a:gd name="connsiteY4-60" fmla="*/ 0 h 1681163"/>
                <a:gd name="connsiteX0-61" fmla="*/ 628650 w 691004"/>
                <a:gd name="connsiteY0-62" fmla="*/ 0 h 1681163"/>
                <a:gd name="connsiteX1-63" fmla="*/ 400050 w 691004"/>
                <a:gd name="connsiteY1-64" fmla="*/ 23813 h 1681163"/>
                <a:gd name="connsiteX2-65" fmla="*/ 0 w 691004"/>
                <a:gd name="connsiteY2-66" fmla="*/ 1533525 h 1681163"/>
                <a:gd name="connsiteX3-67" fmla="*/ 76200 w 691004"/>
                <a:gd name="connsiteY3-68" fmla="*/ 1681163 h 1681163"/>
                <a:gd name="connsiteX4-69" fmla="*/ 628650 w 691004"/>
                <a:gd name="connsiteY4-70" fmla="*/ 0 h 1681163"/>
                <a:gd name="connsiteX0-71" fmla="*/ 628650 w 691004"/>
                <a:gd name="connsiteY0-72" fmla="*/ 2662 h 1683825"/>
                <a:gd name="connsiteX1-73" fmla="*/ 400050 w 691004"/>
                <a:gd name="connsiteY1-74" fmla="*/ 26475 h 1683825"/>
                <a:gd name="connsiteX2-75" fmla="*/ 0 w 691004"/>
                <a:gd name="connsiteY2-76" fmla="*/ 1536187 h 1683825"/>
                <a:gd name="connsiteX3-77" fmla="*/ 76200 w 691004"/>
                <a:gd name="connsiteY3-78" fmla="*/ 1683825 h 1683825"/>
                <a:gd name="connsiteX4-79" fmla="*/ 628650 w 691004"/>
                <a:gd name="connsiteY4-80" fmla="*/ 2662 h 1683825"/>
                <a:gd name="connsiteX0-81" fmla="*/ 647700 w 710054"/>
                <a:gd name="connsiteY0-82" fmla="*/ 2662 h 1683825"/>
                <a:gd name="connsiteX1-83" fmla="*/ 419100 w 710054"/>
                <a:gd name="connsiteY1-84" fmla="*/ 26475 h 1683825"/>
                <a:gd name="connsiteX2-85" fmla="*/ 0 w 710054"/>
                <a:gd name="connsiteY2-86" fmla="*/ 1545712 h 1683825"/>
                <a:gd name="connsiteX3-87" fmla="*/ 95250 w 710054"/>
                <a:gd name="connsiteY3-88" fmla="*/ 1683825 h 1683825"/>
                <a:gd name="connsiteX4-89" fmla="*/ 647700 w 710054"/>
                <a:gd name="connsiteY4-90" fmla="*/ 2662 h 1683825"/>
                <a:gd name="connsiteX0-91" fmla="*/ 647700 w 710054"/>
                <a:gd name="connsiteY0-92" fmla="*/ 2662 h 1683825"/>
                <a:gd name="connsiteX1-93" fmla="*/ 419100 w 710054"/>
                <a:gd name="connsiteY1-94" fmla="*/ 26475 h 1683825"/>
                <a:gd name="connsiteX2-95" fmla="*/ 0 w 710054"/>
                <a:gd name="connsiteY2-96" fmla="*/ 1545712 h 1683825"/>
                <a:gd name="connsiteX3-97" fmla="*/ 95250 w 710054"/>
                <a:gd name="connsiteY3-98" fmla="*/ 1683825 h 1683825"/>
                <a:gd name="connsiteX4-99" fmla="*/ 647700 w 710054"/>
                <a:gd name="connsiteY4-100" fmla="*/ 2662 h 16838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10054" h="1683825">
                  <a:moveTo>
                    <a:pt x="647700" y="2662"/>
                  </a:moveTo>
                  <a:cubicBezTo>
                    <a:pt x="571500" y="-2100"/>
                    <a:pt x="485775" y="-3688"/>
                    <a:pt x="419100" y="26475"/>
                  </a:cubicBezTo>
                  <a:lnTo>
                    <a:pt x="0" y="1545712"/>
                  </a:lnTo>
                  <a:cubicBezTo>
                    <a:pt x="34925" y="1609212"/>
                    <a:pt x="66675" y="1650487"/>
                    <a:pt x="95250" y="1683825"/>
                  </a:cubicBezTo>
                  <a:cubicBezTo>
                    <a:pt x="460375" y="1466337"/>
                    <a:pt x="868362" y="732913"/>
                    <a:pt x="647700" y="266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3693580" y="4834094"/>
              <a:ext cx="1636043" cy="368880"/>
            </a:xfrm>
            <a:custGeom>
              <a:avLst/>
              <a:gdLst>
                <a:gd name="connsiteX0" fmla="*/ 0 w 1841500"/>
                <a:gd name="connsiteY0" fmla="*/ 133350 h 133350"/>
                <a:gd name="connsiteX1" fmla="*/ 44450 w 1841500"/>
                <a:gd name="connsiteY1" fmla="*/ 6350 h 133350"/>
                <a:gd name="connsiteX2" fmla="*/ 936625 w 1841500"/>
                <a:gd name="connsiteY2" fmla="*/ 53975 h 133350"/>
                <a:gd name="connsiteX3" fmla="*/ 1552575 w 1841500"/>
                <a:gd name="connsiteY3" fmla="*/ 19050 h 133350"/>
                <a:gd name="connsiteX4" fmla="*/ 1768475 w 1841500"/>
                <a:gd name="connsiteY4" fmla="*/ 0 h 133350"/>
                <a:gd name="connsiteX5" fmla="*/ 1841500 w 1841500"/>
                <a:gd name="connsiteY5" fmla="*/ 107950 h 133350"/>
                <a:gd name="connsiteX6" fmla="*/ 0 w 1841500"/>
                <a:gd name="connsiteY6" fmla="*/ 133350 h 133350"/>
                <a:gd name="connsiteX0-1" fmla="*/ 0 w 1841500"/>
                <a:gd name="connsiteY0-2" fmla="*/ 133350 h 270385"/>
                <a:gd name="connsiteX1-3" fmla="*/ 44450 w 1841500"/>
                <a:gd name="connsiteY1-4" fmla="*/ 6350 h 270385"/>
                <a:gd name="connsiteX2-5" fmla="*/ 936625 w 1841500"/>
                <a:gd name="connsiteY2-6" fmla="*/ 53975 h 270385"/>
                <a:gd name="connsiteX3-7" fmla="*/ 1552575 w 1841500"/>
                <a:gd name="connsiteY3-8" fmla="*/ 19050 h 270385"/>
                <a:gd name="connsiteX4-9" fmla="*/ 1768475 w 1841500"/>
                <a:gd name="connsiteY4-10" fmla="*/ 0 h 270385"/>
                <a:gd name="connsiteX5-11" fmla="*/ 1841500 w 1841500"/>
                <a:gd name="connsiteY5-12" fmla="*/ 107950 h 270385"/>
                <a:gd name="connsiteX6-13" fmla="*/ 0 w 1841500"/>
                <a:gd name="connsiteY6-14" fmla="*/ 133350 h 270385"/>
                <a:gd name="connsiteX0-15" fmla="*/ 0 w 1841500"/>
                <a:gd name="connsiteY0-16" fmla="*/ 133350 h 363553"/>
                <a:gd name="connsiteX1-17" fmla="*/ 44450 w 1841500"/>
                <a:gd name="connsiteY1-18" fmla="*/ 6350 h 363553"/>
                <a:gd name="connsiteX2-19" fmla="*/ 936625 w 1841500"/>
                <a:gd name="connsiteY2-20" fmla="*/ 53975 h 363553"/>
                <a:gd name="connsiteX3-21" fmla="*/ 1552575 w 1841500"/>
                <a:gd name="connsiteY3-22" fmla="*/ 19050 h 363553"/>
                <a:gd name="connsiteX4-23" fmla="*/ 1768475 w 1841500"/>
                <a:gd name="connsiteY4-24" fmla="*/ 0 h 363553"/>
                <a:gd name="connsiteX5-25" fmla="*/ 1841500 w 1841500"/>
                <a:gd name="connsiteY5-26" fmla="*/ 107950 h 363553"/>
                <a:gd name="connsiteX6-27" fmla="*/ 0 w 1841500"/>
                <a:gd name="connsiteY6-28" fmla="*/ 133350 h 363553"/>
                <a:gd name="connsiteX0-29" fmla="*/ 0 w 1841500"/>
                <a:gd name="connsiteY0-30" fmla="*/ 133350 h 398119"/>
                <a:gd name="connsiteX1-31" fmla="*/ 44450 w 1841500"/>
                <a:gd name="connsiteY1-32" fmla="*/ 6350 h 398119"/>
                <a:gd name="connsiteX2-33" fmla="*/ 936625 w 1841500"/>
                <a:gd name="connsiteY2-34" fmla="*/ 53975 h 398119"/>
                <a:gd name="connsiteX3-35" fmla="*/ 1552575 w 1841500"/>
                <a:gd name="connsiteY3-36" fmla="*/ 19050 h 398119"/>
                <a:gd name="connsiteX4-37" fmla="*/ 1768475 w 1841500"/>
                <a:gd name="connsiteY4-38" fmla="*/ 0 h 398119"/>
                <a:gd name="connsiteX5-39" fmla="*/ 1841500 w 1841500"/>
                <a:gd name="connsiteY5-40" fmla="*/ 107950 h 398119"/>
                <a:gd name="connsiteX6-41" fmla="*/ 0 w 1841500"/>
                <a:gd name="connsiteY6-42" fmla="*/ 133350 h 398119"/>
                <a:gd name="connsiteX0-43" fmla="*/ 0 w 1841500"/>
                <a:gd name="connsiteY0-44" fmla="*/ 133350 h 404461"/>
                <a:gd name="connsiteX1-45" fmla="*/ 44450 w 1841500"/>
                <a:gd name="connsiteY1-46" fmla="*/ 6350 h 404461"/>
                <a:gd name="connsiteX2-47" fmla="*/ 936625 w 1841500"/>
                <a:gd name="connsiteY2-48" fmla="*/ 53975 h 404461"/>
                <a:gd name="connsiteX3-49" fmla="*/ 1552575 w 1841500"/>
                <a:gd name="connsiteY3-50" fmla="*/ 19050 h 404461"/>
                <a:gd name="connsiteX4-51" fmla="*/ 1768475 w 1841500"/>
                <a:gd name="connsiteY4-52" fmla="*/ 0 h 404461"/>
                <a:gd name="connsiteX5-53" fmla="*/ 1841500 w 1841500"/>
                <a:gd name="connsiteY5-54" fmla="*/ 107950 h 404461"/>
                <a:gd name="connsiteX6-55" fmla="*/ 0 w 1841500"/>
                <a:gd name="connsiteY6-56" fmla="*/ 133350 h 404461"/>
                <a:gd name="connsiteX0-57" fmla="*/ 0 w 1841500"/>
                <a:gd name="connsiteY0-58" fmla="*/ 133350 h 410845"/>
                <a:gd name="connsiteX1-59" fmla="*/ 44450 w 1841500"/>
                <a:gd name="connsiteY1-60" fmla="*/ 6350 h 410845"/>
                <a:gd name="connsiteX2-61" fmla="*/ 936625 w 1841500"/>
                <a:gd name="connsiteY2-62" fmla="*/ 53975 h 410845"/>
                <a:gd name="connsiteX3-63" fmla="*/ 1552575 w 1841500"/>
                <a:gd name="connsiteY3-64" fmla="*/ 19050 h 410845"/>
                <a:gd name="connsiteX4-65" fmla="*/ 1768475 w 1841500"/>
                <a:gd name="connsiteY4-66" fmla="*/ 0 h 410845"/>
                <a:gd name="connsiteX5-67" fmla="*/ 1841500 w 1841500"/>
                <a:gd name="connsiteY5-68" fmla="*/ 107950 h 410845"/>
                <a:gd name="connsiteX6-69" fmla="*/ 0 w 1841500"/>
                <a:gd name="connsiteY6-70" fmla="*/ 133350 h 410845"/>
                <a:gd name="connsiteX0-71" fmla="*/ 0 w 1841500"/>
                <a:gd name="connsiteY0-72" fmla="*/ 133350 h 415206"/>
                <a:gd name="connsiteX1-73" fmla="*/ 44450 w 1841500"/>
                <a:gd name="connsiteY1-74" fmla="*/ 6350 h 415206"/>
                <a:gd name="connsiteX2-75" fmla="*/ 936625 w 1841500"/>
                <a:gd name="connsiteY2-76" fmla="*/ 53975 h 415206"/>
                <a:gd name="connsiteX3-77" fmla="*/ 1552575 w 1841500"/>
                <a:gd name="connsiteY3-78" fmla="*/ 19050 h 415206"/>
                <a:gd name="connsiteX4-79" fmla="*/ 1768475 w 1841500"/>
                <a:gd name="connsiteY4-80" fmla="*/ 0 h 415206"/>
                <a:gd name="connsiteX5-81" fmla="*/ 1841500 w 1841500"/>
                <a:gd name="connsiteY5-82" fmla="*/ 107950 h 415206"/>
                <a:gd name="connsiteX6-83" fmla="*/ 0 w 1841500"/>
                <a:gd name="connsiteY6-84" fmla="*/ 133350 h 4152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841500" h="415206">
                  <a:moveTo>
                    <a:pt x="0" y="133350"/>
                  </a:moveTo>
                  <a:lnTo>
                    <a:pt x="44450" y="6350"/>
                  </a:lnTo>
                  <a:lnTo>
                    <a:pt x="936625" y="53975"/>
                  </a:lnTo>
                  <a:lnTo>
                    <a:pt x="1552575" y="19050"/>
                  </a:lnTo>
                  <a:lnTo>
                    <a:pt x="1768475" y="0"/>
                  </a:lnTo>
                  <a:lnTo>
                    <a:pt x="1841500" y="107950"/>
                  </a:lnTo>
                  <a:cubicBezTo>
                    <a:pt x="1183217" y="583142"/>
                    <a:pt x="382058" y="439208"/>
                    <a:pt x="0" y="13335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2976319" y="3339091"/>
              <a:ext cx="680591" cy="1548597"/>
            </a:xfrm>
            <a:custGeom>
              <a:avLst/>
              <a:gdLst>
                <a:gd name="connsiteX0" fmla="*/ 0 w 685800"/>
                <a:gd name="connsiteY0" fmla="*/ 0 h 1727200"/>
                <a:gd name="connsiteX1" fmla="*/ 298450 w 685800"/>
                <a:gd name="connsiteY1" fmla="*/ 82550 h 1727200"/>
                <a:gd name="connsiteX2" fmla="*/ 685800 w 685800"/>
                <a:gd name="connsiteY2" fmla="*/ 1555750 h 1727200"/>
                <a:gd name="connsiteX3" fmla="*/ 603250 w 685800"/>
                <a:gd name="connsiteY3" fmla="*/ 1727200 h 1727200"/>
                <a:gd name="connsiteX4" fmla="*/ 0 w 685800"/>
                <a:gd name="connsiteY4" fmla="*/ 0 h 1727200"/>
                <a:gd name="connsiteX0-1" fmla="*/ 51981 w 737781"/>
                <a:gd name="connsiteY0-2" fmla="*/ 0 h 1727200"/>
                <a:gd name="connsiteX1-3" fmla="*/ 350431 w 737781"/>
                <a:gd name="connsiteY1-4" fmla="*/ 82550 h 1727200"/>
                <a:gd name="connsiteX2-5" fmla="*/ 737781 w 737781"/>
                <a:gd name="connsiteY2-6" fmla="*/ 1555750 h 1727200"/>
                <a:gd name="connsiteX3-7" fmla="*/ 655231 w 737781"/>
                <a:gd name="connsiteY3-8" fmla="*/ 1727200 h 1727200"/>
                <a:gd name="connsiteX4-9" fmla="*/ 51981 w 737781"/>
                <a:gd name="connsiteY4-10" fmla="*/ 0 h 1727200"/>
                <a:gd name="connsiteX0-11" fmla="*/ 61641 w 747441"/>
                <a:gd name="connsiteY0-12" fmla="*/ 0 h 1727200"/>
                <a:gd name="connsiteX1-13" fmla="*/ 360091 w 747441"/>
                <a:gd name="connsiteY1-14" fmla="*/ 82550 h 1727200"/>
                <a:gd name="connsiteX2-15" fmla="*/ 747441 w 747441"/>
                <a:gd name="connsiteY2-16" fmla="*/ 1555750 h 1727200"/>
                <a:gd name="connsiteX3-17" fmla="*/ 664891 w 747441"/>
                <a:gd name="connsiteY3-18" fmla="*/ 1727200 h 1727200"/>
                <a:gd name="connsiteX4-19" fmla="*/ 61641 w 747441"/>
                <a:gd name="connsiteY4-20" fmla="*/ 0 h 1727200"/>
                <a:gd name="connsiteX0-21" fmla="*/ 48067 w 733867"/>
                <a:gd name="connsiteY0-22" fmla="*/ 0 h 1727200"/>
                <a:gd name="connsiteX1-23" fmla="*/ 346517 w 733867"/>
                <a:gd name="connsiteY1-24" fmla="*/ 82550 h 1727200"/>
                <a:gd name="connsiteX2-25" fmla="*/ 733867 w 733867"/>
                <a:gd name="connsiteY2-26" fmla="*/ 1555750 h 1727200"/>
                <a:gd name="connsiteX3-27" fmla="*/ 651317 w 733867"/>
                <a:gd name="connsiteY3-28" fmla="*/ 1727200 h 1727200"/>
                <a:gd name="connsiteX4-29" fmla="*/ 48067 w 733867"/>
                <a:gd name="connsiteY4-30" fmla="*/ 0 h 1727200"/>
                <a:gd name="connsiteX0-31" fmla="*/ 66292 w 752092"/>
                <a:gd name="connsiteY0-32" fmla="*/ 0 h 1727200"/>
                <a:gd name="connsiteX1-33" fmla="*/ 364742 w 752092"/>
                <a:gd name="connsiteY1-34" fmla="*/ 82550 h 1727200"/>
                <a:gd name="connsiteX2-35" fmla="*/ 752092 w 752092"/>
                <a:gd name="connsiteY2-36" fmla="*/ 1555750 h 1727200"/>
                <a:gd name="connsiteX3-37" fmla="*/ 669542 w 752092"/>
                <a:gd name="connsiteY3-38" fmla="*/ 1727200 h 1727200"/>
                <a:gd name="connsiteX4-39" fmla="*/ 66292 w 752092"/>
                <a:gd name="connsiteY4-40" fmla="*/ 0 h 1727200"/>
                <a:gd name="connsiteX0-41" fmla="*/ 66292 w 752092"/>
                <a:gd name="connsiteY0-42" fmla="*/ 0 h 1736725"/>
                <a:gd name="connsiteX1-43" fmla="*/ 364742 w 752092"/>
                <a:gd name="connsiteY1-44" fmla="*/ 92075 h 1736725"/>
                <a:gd name="connsiteX2-45" fmla="*/ 752092 w 752092"/>
                <a:gd name="connsiteY2-46" fmla="*/ 1565275 h 1736725"/>
                <a:gd name="connsiteX3-47" fmla="*/ 669542 w 752092"/>
                <a:gd name="connsiteY3-48" fmla="*/ 1736725 h 1736725"/>
                <a:gd name="connsiteX4-49" fmla="*/ 66292 w 752092"/>
                <a:gd name="connsiteY4-50" fmla="*/ 0 h 1736725"/>
                <a:gd name="connsiteX0-51" fmla="*/ 64623 w 750423"/>
                <a:gd name="connsiteY0-52" fmla="*/ 0 h 1755775"/>
                <a:gd name="connsiteX1-53" fmla="*/ 363073 w 750423"/>
                <a:gd name="connsiteY1-54" fmla="*/ 92075 h 1755775"/>
                <a:gd name="connsiteX2-55" fmla="*/ 750423 w 750423"/>
                <a:gd name="connsiteY2-56" fmla="*/ 1565275 h 1755775"/>
                <a:gd name="connsiteX3-57" fmla="*/ 686923 w 750423"/>
                <a:gd name="connsiteY3-58" fmla="*/ 1755775 h 1755775"/>
                <a:gd name="connsiteX4-59" fmla="*/ 64623 w 750423"/>
                <a:gd name="connsiteY4-60" fmla="*/ 0 h 1755775"/>
                <a:gd name="connsiteX0-61" fmla="*/ 78695 w 764495"/>
                <a:gd name="connsiteY0-62" fmla="*/ 0 h 1755775"/>
                <a:gd name="connsiteX1-63" fmla="*/ 377145 w 764495"/>
                <a:gd name="connsiteY1-64" fmla="*/ 92075 h 1755775"/>
                <a:gd name="connsiteX2-65" fmla="*/ 764495 w 764495"/>
                <a:gd name="connsiteY2-66" fmla="*/ 1565275 h 1755775"/>
                <a:gd name="connsiteX3-67" fmla="*/ 700995 w 764495"/>
                <a:gd name="connsiteY3-68" fmla="*/ 1755775 h 1755775"/>
                <a:gd name="connsiteX4-69" fmla="*/ 78695 w 764495"/>
                <a:gd name="connsiteY4-70" fmla="*/ 0 h 1755775"/>
                <a:gd name="connsiteX0-71" fmla="*/ 80260 w 766060"/>
                <a:gd name="connsiteY0-72" fmla="*/ 0 h 1743075"/>
                <a:gd name="connsiteX1-73" fmla="*/ 378710 w 766060"/>
                <a:gd name="connsiteY1-74" fmla="*/ 92075 h 1743075"/>
                <a:gd name="connsiteX2-75" fmla="*/ 766060 w 766060"/>
                <a:gd name="connsiteY2-76" fmla="*/ 1565275 h 1743075"/>
                <a:gd name="connsiteX3-77" fmla="*/ 689860 w 766060"/>
                <a:gd name="connsiteY3-78" fmla="*/ 1743075 h 1743075"/>
                <a:gd name="connsiteX4-79" fmla="*/ 80260 w 766060"/>
                <a:gd name="connsiteY4-80" fmla="*/ 0 h 17430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66060" h="1743075">
                  <a:moveTo>
                    <a:pt x="80260" y="0"/>
                  </a:moveTo>
                  <a:lnTo>
                    <a:pt x="378710" y="92075"/>
                  </a:lnTo>
                  <a:lnTo>
                    <a:pt x="766060" y="1565275"/>
                  </a:lnTo>
                  <a:lnTo>
                    <a:pt x="689860" y="1743075"/>
                  </a:lnTo>
                  <a:cubicBezTo>
                    <a:pt x="199852" y="1399117"/>
                    <a:pt x="-169507" y="677333"/>
                    <a:pt x="80260" y="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3065256" y="2234764"/>
              <a:ext cx="1423779" cy="1095864"/>
            </a:xfrm>
            <a:custGeom>
              <a:avLst/>
              <a:gdLst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-1" fmla="*/ 0 w 1638300"/>
                <a:gd name="connsiteY0-2" fmla="*/ 1162050 h 1238250"/>
                <a:gd name="connsiteX1-3" fmla="*/ 387350 w 1638300"/>
                <a:gd name="connsiteY1-4" fmla="*/ 1238250 h 1238250"/>
                <a:gd name="connsiteX2-5" fmla="*/ 1638300 w 1638300"/>
                <a:gd name="connsiteY2-6" fmla="*/ 260350 h 1238250"/>
                <a:gd name="connsiteX3-7" fmla="*/ 1536700 w 1638300"/>
                <a:gd name="connsiteY3-8" fmla="*/ 0 h 1238250"/>
                <a:gd name="connsiteX4-9" fmla="*/ 0 w 1638300"/>
                <a:gd name="connsiteY4-10" fmla="*/ 1162050 h 1238250"/>
                <a:gd name="connsiteX0-11" fmla="*/ 0 w 1638300"/>
                <a:gd name="connsiteY0-12" fmla="*/ 1162050 h 1238250"/>
                <a:gd name="connsiteX1-13" fmla="*/ 387350 w 1638300"/>
                <a:gd name="connsiteY1-14" fmla="*/ 1238250 h 1238250"/>
                <a:gd name="connsiteX2-15" fmla="*/ 1638300 w 1638300"/>
                <a:gd name="connsiteY2-16" fmla="*/ 260350 h 1238250"/>
                <a:gd name="connsiteX3-17" fmla="*/ 1536700 w 1638300"/>
                <a:gd name="connsiteY3-18" fmla="*/ 0 h 1238250"/>
                <a:gd name="connsiteX4-19" fmla="*/ 0 w 1638300"/>
                <a:gd name="connsiteY4-20" fmla="*/ 1162050 h 1238250"/>
                <a:gd name="connsiteX0-21" fmla="*/ 0 w 1638300"/>
                <a:gd name="connsiteY0-22" fmla="*/ 1162050 h 1238250"/>
                <a:gd name="connsiteX1-23" fmla="*/ 387350 w 1638300"/>
                <a:gd name="connsiteY1-24" fmla="*/ 1238250 h 1238250"/>
                <a:gd name="connsiteX2-25" fmla="*/ 1638300 w 1638300"/>
                <a:gd name="connsiteY2-26" fmla="*/ 260350 h 1238250"/>
                <a:gd name="connsiteX3-27" fmla="*/ 1536700 w 1638300"/>
                <a:gd name="connsiteY3-28" fmla="*/ 0 h 1238250"/>
                <a:gd name="connsiteX4-29" fmla="*/ 0 w 1638300"/>
                <a:gd name="connsiteY4-30" fmla="*/ 1162050 h 1238250"/>
                <a:gd name="connsiteX0-31" fmla="*/ 0 w 1638300"/>
                <a:gd name="connsiteY0-32" fmla="*/ 1162050 h 1238250"/>
                <a:gd name="connsiteX1-33" fmla="*/ 387350 w 1638300"/>
                <a:gd name="connsiteY1-34" fmla="*/ 1238250 h 1238250"/>
                <a:gd name="connsiteX2-35" fmla="*/ 1638300 w 1638300"/>
                <a:gd name="connsiteY2-36" fmla="*/ 260350 h 1238250"/>
                <a:gd name="connsiteX3-37" fmla="*/ 1536700 w 1638300"/>
                <a:gd name="connsiteY3-38" fmla="*/ 0 h 1238250"/>
                <a:gd name="connsiteX4-39" fmla="*/ 0 w 1638300"/>
                <a:gd name="connsiteY4-40" fmla="*/ 1162050 h 1238250"/>
                <a:gd name="connsiteX0-41" fmla="*/ 0 w 1638300"/>
                <a:gd name="connsiteY0-42" fmla="*/ 1159669 h 1235869"/>
                <a:gd name="connsiteX1-43" fmla="*/ 387350 w 1638300"/>
                <a:gd name="connsiteY1-44" fmla="*/ 1235869 h 1235869"/>
                <a:gd name="connsiteX2-45" fmla="*/ 1638300 w 1638300"/>
                <a:gd name="connsiteY2-46" fmla="*/ 257969 h 1235869"/>
                <a:gd name="connsiteX3-47" fmla="*/ 1543843 w 1638300"/>
                <a:gd name="connsiteY3-48" fmla="*/ 0 h 1235869"/>
                <a:gd name="connsiteX4-49" fmla="*/ 0 w 1638300"/>
                <a:gd name="connsiteY4-50" fmla="*/ 1159669 h 1235869"/>
                <a:gd name="connsiteX0-51" fmla="*/ 0 w 1638300"/>
                <a:gd name="connsiteY0-52" fmla="*/ 1159669 h 1235869"/>
                <a:gd name="connsiteX1-53" fmla="*/ 387350 w 1638300"/>
                <a:gd name="connsiteY1-54" fmla="*/ 1235869 h 1235869"/>
                <a:gd name="connsiteX2-55" fmla="*/ 1638300 w 1638300"/>
                <a:gd name="connsiteY2-56" fmla="*/ 257969 h 1235869"/>
                <a:gd name="connsiteX3-57" fmla="*/ 1543843 w 1638300"/>
                <a:gd name="connsiteY3-58" fmla="*/ 0 h 1235869"/>
                <a:gd name="connsiteX4-59" fmla="*/ 0 w 1638300"/>
                <a:gd name="connsiteY4-60" fmla="*/ 1159669 h 1235869"/>
                <a:gd name="connsiteX0-61" fmla="*/ 0 w 1650206"/>
                <a:gd name="connsiteY0-62" fmla="*/ 1152525 h 1235869"/>
                <a:gd name="connsiteX1-63" fmla="*/ 399256 w 1650206"/>
                <a:gd name="connsiteY1-64" fmla="*/ 1235869 h 1235869"/>
                <a:gd name="connsiteX2-65" fmla="*/ 1650206 w 1650206"/>
                <a:gd name="connsiteY2-66" fmla="*/ 257969 h 1235869"/>
                <a:gd name="connsiteX3-67" fmla="*/ 1555749 w 1650206"/>
                <a:gd name="connsiteY3-68" fmla="*/ 0 h 1235869"/>
                <a:gd name="connsiteX4-69" fmla="*/ 0 w 1650206"/>
                <a:gd name="connsiteY4-70" fmla="*/ 1152525 h 1235869"/>
                <a:gd name="connsiteX0-71" fmla="*/ 0 w 1650206"/>
                <a:gd name="connsiteY0-72" fmla="*/ 1152525 h 1235869"/>
                <a:gd name="connsiteX1-73" fmla="*/ 399256 w 1650206"/>
                <a:gd name="connsiteY1-74" fmla="*/ 1235869 h 1235869"/>
                <a:gd name="connsiteX2-75" fmla="*/ 1650206 w 1650206"/>
                <a:gd name="connsiteY2-76" fmla="*/ 257969 h 1235869"/>
                <a:gd name="connsiteX3-77" fmla="*/ 1555749 w 1650206"/>
                <a:gd name="connsiteY3-78" fmla="*/ 0 h 1235869"/>
                <a:gd name="connsiteX4-79" fmla="*/ 0 w 1650206"/>
                <a:gd name="connsiteY4-80" fmla="*/ 1152525 h 1235869"/>
                <a:gd name="connsiteX0-81" fmla="*/ 0 w 1588293"/>
                <a:gd name="connsiteY0-82" fmla="*/ 1152525 h 1235869"/>
                <a:gd name="connsiteX1-83" fmla="*/ 399256 w 1588293"/>
                <a:gd name="connsiteY1-84" fmla="*/ 1235869 h 1235869"/>
                <a:gd name="connsiteX2-85" fmla="*/ 1588293 w 1588293"/>
                <a:gd name="connsiteY2-86" fmla="*/ 281782 h 1235869"/>
                <a:gd name="connsiteX3-87" fmla="*/ 1555749 w 1588293"/>
                <a:gd name="connsiteY3-88" fmla="*/ 0 h 1235869"/>
                <a:gd name="connsiteX4-89" fmla="*/ 0 w 1588293"/>
                <a:gd name="connsiteY4-90" fmla="*/ 1152525 h 1235869"/>
                <a:gd name="connsiteX0-91" fmla="*/ 0 w 1602580"/>
                <a:gd name="connsiteY0-92" fmla="*/ 1152525 h 1235869"/>
                <a:gd name="connsiteX1-93" fmla="*/ 399256 w 1602580"/>
                <a:gd name="connsiteY1-94" fmla="*/ 1235869 h 1235869"/>
                <a:gd name="connsiteX2-95" fmla="*/ 1602580 w 1602580"/>
                <a:gd name="connsiteY2-96" fmla="*/ 281782 h 1235869"/>
                <a:gd name="connsiteX3-97" fmla="*/ 1555749 w 1602580"/>
                <a:gd name="connsiteY3-98" fmla="*/ 0 h 1235869"/>
                <a:gd name="connsiteX4-99" fmla="*/ 0 w 1602580"/>
                <a:gd name="connsiteY4-100" fmla="*/ 1152525 h 1235869"/>
                <a:gd name="connsiteX0-101" fmla="*/ 0 w 1602580"/>
                <a:gd name="connsiteY0-102" fmla="*/ 1152525 h 1235869"/>
                <a:gd name="connsiteX1-103" fmla="*/ 399256 w 1602580"/>
                <a:gd name="connsiteY1-104" fmla="*/ 1235869 h 1235869"/>
                <a:gd name="connsiteX2-105" fmla="*/ 1602580 w 1602580"/>
                <a:gd name="connsiteY2-106" fmla="*/ 281782 h 1235869"/>
                <a:gd name="connsiteX3-107" fmla="*/ 1555749 w 1602580"/>
                <a:gd name="connsiteY3-108" fmla="*/ 0 h 1235869"/>
                <a:gd name="connsiteX4-109" fmla="*/ 0 w 1602580"/>
                <a:gd name="connsiteY4-110" fmla="*/ 1152525 h 1235869"/>
                <a:gd name="connsiteX0-111" fmla="*/ 0 w 1602580"/>
                <a:gd name="connsiteY0-112" fmla="*/ 1150143 h 1233487"/>
                <a:gd name="connsiteX1-113" fmla="*/ 399256 w 1602580"/>
                <a:gd name="connsiteY1-114" fmla="*/ 1233487 h 1233487"/>
                <a:gd name="connsiteX2-115" fmla="*/ 1602580 w 1602580"/>
                <a:gd name="connsiteY2-116" fmla="*/ 279400 h 1233487"/>
                <a:gd name="connsiteX3-117" fmla="*/ 1555749 w 1602580"/>
                <a:gd name="connsiteY3-118" fmla="*/ 0 h 1233487"/>
                <a:gd name="connsiteX4-119" fmla="*/ 0 w 1602580"/>
                <a:gd name="connsiteY4-120" fmla="*/ 1150143 h 12334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02580" h="1233487">
                  <a:moveTo>
                    <a:pt x="0" y="1150143"/>
                  </a:moveTo>
                  <a:lnTo>
                    <a:pt x="399256" y="1233487"/>
                  </a:lnTo>
                  <a:lnTo>
                    <a:pt x="1602580" y="279400"/>
                  </a:lnTo>
                  <a:lnTo>
                    <a:pt x="1555749" y="0"/>
                  </a:lnTo>
                  <a:cubicBezTo>
                    <a:pt x="418041" y="73025"/>
                    <a:pt x="82814" y="901699"/>
                    <a:pt x="0" y="1150143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099545" y="2382414"/>
              <a:ext cx="2720429" cy="272042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3382318" y="2665187"/>
              <a:ext cx="2154882" cy="2154878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200000" scaled="0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763958" y="3046826"/>
              <a:ext cx="1391602" cy="1391600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22"/>
            <p:cNvSpPr/>
            <p:nvPr/>
          </p:nvSpPr>
          <p:spPr>
            <a:xfrm>
              <a:off x="3063286" y="2238331"/>
              <a:ext cx="1391620" cy="1449889"/>
            </a:xfrm>
            <a:custGeom>
              <a:avLst/>
              <a:gdLst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-1" fmla="*/ 1454513 w 1460575"/>
                <a:gd name="connsiteY0-2" fmla="*/ 0 h 1521735"/>
                <a:gd name="connsiteX1-3" fmla="*/ 1460575 w 1460575"/>
                <a:gd name="connsiteY1-4" fmla="*/ 1521735 h 1521735"/>
                <a:gd name="connsiteX2-5" fmla="*/ 0 w 1460575"/>
                <a:gd name="connsiteY2-6" fmla="*/ 1075295 h 1521735"/>
                <a:gd name="connsiteX3-7" fmla="*/ 1454513 w 1460575"/>
                <a:gd name="connsiteY3-8" fmla="*/ 0 h 1521735"/>
                <a:gd name="connsiteX0-9" fmla="*/ 1454513 w 1460575"/>
                <a:gd name="connsiteY0-10" fmla="*/ 0 h 1521735"/>
                <a:gd name="connsiteX1-11" fmla="*/ 1460575 w 1460575"/>
                <a:gd name="connsiteY1-12" fmla="*/ 1521735 h 1521735"/>
                <a:gd name="connsiteX2-13" fmla="*/ 0 w 1460575"/>
                <a:gd name="connsiteY2-14" fmla="*/ 1075295 h 1521735"/>
                <a:gd name="connsiteX3-15" fmla="*/ 1454513 w 1460575"/>
                <a:gd name="connsiteY3-16" fmla="*/ 0 h 1521735"/>
                <a:gd name="connsiteX0-17" fmla="*/ 1454513 w 1460575"/>
                <a:gd name="connsiteY0-18" fmla="*/ 0 h 1521735"/>
                <a:gd name="connsiteX1-19" fmla="*/ 1460575 w 1460575"/>
                <a:gd name="connsiteY1-20" fmla="*/ 1521735 h 1521735"/>
                <a:gd name="connsiteX2-21" fmla="*/ 0 w 1460575"/>
                <a:gd name="connsiteY2-22" fmla="*/ 1075295 h 1521735"/>
                <a:gd name="connsiteX3-23" fmla="*/ 1454513 w 1460575"/>
                <a:gd name="connsiteY3-24" fmla="*/ 0 h 1521735"/>
                <a:gd name="connsiteX0-25" fmla="*/ 1454513 w 1460575"/>
                <a:gd name="connsiteY0-26" fmla="*/ 0 h 1521735"/>
                <a:gd name="connsiteX1-27" fmla="*/ 1460575 w 1460575"/>
                <a:gd name="connsiteY1-28" fmla="*/ 1521735 h 1521735"/>
                <a:gd name="connsiteX2-29" fmla="*/ 0 w 1460575"/>
                <a:gd name="connsiteY2-30" fmla="*/ 1075295 h 1521735"/>
                <a:gd name="connsiteX3-31" fmla="*/ 1454513 w 1460575"/>
                <a:gd name="connsiteY3-32" fmla="*/ 0 h 1521735"/>
                <a:gd name="connsiteX0-33" fmla="*/ 1454513 w 1460575"/>
                <a:gd name="connsiteY0-34" fmla="*/ 0 h 1521735"/>
                <a:gd name="connsiteX1-35" fmla="*/ 1460575 w 1460575"/>
                <a:gd name="connsiteY1-36" fmla="*/ 1521735 h 1521735"/>
                <a:gd name="connsiteX2-37" fmla="*/ 0 w 1460575"/>
                <a:gd name="connsiteY2-38" fmla="*/ 1075295 h 1521735"/>
                <a:gd name="connsiteX3-39" fmla="*/ 1454513 w 1460575"/>
                <a:gd name="connsiteY3-40" fmla="*/ 0 h 1521735"/>
                <a:gd name="connsiteX0-41" fmla="*/ 1454513 w 1460575"/>
                <a:gd name="connsiteY0-42" fmla="*/ 0 h 1521735"/>
                <a:gd name="connsiteX1-43" fmla="*/ 1460575 w 1460575"/>
                <a:gd name="connsiteY1-44" fmla="*/ 1521735 h 1521735"/>
                <a:gd name="connsiteX2-45" fmla="*/ 0 w 1460575"/>
                <a:gd name="connsiteY2-46" fmla="*/ 1075295 h 1521735"/>
                <a:gd name="connsiteX3-47" fmla="*/ 1454513 w 1460575"/>
                <a:gd name="connsiteY3-48" fmla="*/ 0 h 1521735"/>
                <a:gd name="connsiteX0-49" fmla="*/ 1454513 w 1460575"/>
                <a:gd name="connsiteY0-50" fmla="*/ 0 h 1521735"/>
                <a:gd name="connsiteX1-51" fmla="*/ 1460575 w 1460575"/>
                <a:gd name="connsiteY1-52" fmla="*/ 1521735 h 1521735"/>
                <a:gd name="connsiteX2-53" fmla="*/ 0 w 1460575"/>
                <a:gd name="connsiteY2-54" fmla="*/ 1075295 h 1521735"/>
                <a:gd name="connsiteX3-55" fmla="*/ 1454513 w 1460575"/>
                <a:gd name="connsiteY3-56" fmla="*/ 0 h 1521735"/>
                <a:gd name="connsiteX0-57" fmla="*/ 1454513 w 1460575"/>
                <a:gd name="connsiteY0-58" fmla="*/ 0 h 1521735"/>
                <a:gd name="connsiteX1-59" fmla="*/ 1460575 w 1460575"/>
                <a:gd name="connsiteY1-60" fmla="*/ 1521735 h 1521735"/>
                <a:gd name="connsiteX2-61" fmla="*/ 0 w 1460575"/>
                <a:gd name="connsiteY2-62" fmla="*/ 1075295 h 1521735"/>
                <a:gd name="connsiteX3-63" fmla="*/ 1454513 w 1460575"/>
                <a:gd name="connsiteY3-64" fmla="*/ 0 h 15217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60575" h="1521735">
                  <a:moveTo>
                    <a:pt x="1454513" y="0"/>
                  </a:moveTo>
                  <a:cubicBezTo>
                    <a:pt x="1293969" y="435475"/>
                    <a:pt x="1402782" y="1424616"/>
                    <a:pt x="1460575" y="1521735"/>
                  </a:cubicBezTo>
                  <a:cubicBezTo>
                    <a:pt x="1062533" y="1435093"/>
                    <a:pt x="402483" y="1281839"/>
                    <a:pt x="0" y="1075295"/>
                  </a:cubicBezTo>
                  <a:cubicBezTo>
                    <a:pt x="193143" y="454413"/>
                    <a:pt x="770857" y="2983"/>
                    <a:pt x="1454513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28"/>
            <p:cNvSpPr/>
            <p:nvPr/>
          </p:nvSpPr>
          <p:spPr>
            <a:xfrm>
              <a:off x="4489496" y="2240343"/>
              <a:ext cx="1388993" cy="1444616"/>
            </a:xfrm>
            <a:custGeom>
              <a:avLst/>
              <a:gdLst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-1" fmla="*/ 1600 w 1460779"/>
                <a:gd name="connsiteY0-2" fmla="*/ 0 h 1522122"/>
                <a:gd name="connsiteX1-3" fmla="*/ 1460779 w 1460779"/>
                <a:gd name="connsiteY1-4" fmla="*/ 1067495 h 1522122"/>
                <a:gd name="connsiteX2-5" fmla="*/ 1460500 w 1460779"/>
                <a:gd name="connsiteY2-6" fmla="*/ 1071272 h 1522122"/>
                <a:gd name="connsiteX3-7" fmla="*/ 0 w 1460779"/>
                <a:gd name="connsiteY3-8" fmla="*/ 1522122 h 1522122"/>
                <a:gd name="connsiteX4-9" fmla="*/ 0 w 1460779"/>
                <a:gd name="connsiteY4-10" fmla="*/ 81 h 1522122"/>
                <a:gd name="connsiteX5-11" fmla="*/ 1600 w 1460779"/>
                <a:gd name="connsiteY5-12" fmla="*/ 0 h 1522122"/>
                <a:gd name="connsiteX0-13" fmla="*/ 1600 w 1460779"/>
                <a:gd name="connsiteY0-14" fmla="*/ 0 h 1522122"/>
                <a:gd name="connsiteX1-15" fmla="*/ 1460779 w 1460779"/>
                <a:gd name="connsiteY1-16" fmla="*/ 1067495 h 1522122"/>
                <a:gd name="connsiteX2-17" fmla="*/ 1460500 w 1460779"/>
                <a:gd name="connsiteY2-18" fmla="*/ 1071272 h 1522122"/>
                <a:gd name="connsiteX3-19" fmla="*/ 0 w 1460779"/>
                <a:gd name="connsiteY3-20" fmla="*/ 1522122 h 1522122"/>
                <a:gd name="connsiteX4-21" fmla="*/ 0 w 1460779"/>
                <a:gd name="connsiteY4-22" fmla="*/ 81 h 1522122"/>
                <a:gd name="connsiteX5-23" fmla="*/ 1600 w 1460779"/>
                <a:gd name="connsiteY5-24" fmla="*/ 0 h 1522122"/>
                <a:gd name="connsiteX0-25" fmla="*/ 1600 w 1460779"/>
                <a:gd name="connsiteY0-26" fmla="*/ 0 h 1510280"/>
                <a:gd name="connsiteX1-27" fmla="*/ 1460779 w 1460779"/>
                <a:gd name="connsiteY1-28" fmla="*/ 1067495 h 1510280"/>
                <a:gd name="connsiteX2-29" fmla="*/ 1460500 w 1460779"/>
                <a:gd name="connsiteY2-30" fmla="*/ 1071272 h 1510280"/>
                <a:gd name="connsiteX3-31" fmla="*/ 17763 w 1460779"/>
                <a:gd name="connsiteY3-32" fmla="*/ 1510280 h 1510280"/>
                <a:gd name="connsiteX4-33" fmla="*/ 0 w 1460779"/>
                <a:gd name="connsiteY4-34" fmla="*/ 81 h 1510280"/>
                <a:gd name="connsiteX5-35" fmla="*/ 1600 w 1460779"/>
                <a:gd name="connsiteY5-36" fmla="*/ 0 h 1510280"/>
                <a:gd name="connsiteX0-37" fmla="*/ 1600 w 1460779"/>
                <a:gd name="connsiteY0-38" fmla="*/ 0 h 1510280"/>
                <a:gd name="connsiteX1-39" fmla="*/ 1460779 w 1460779"/>
                <a:gd name="connsiteY1-40" fmla="*/ 1067495 h 1510280"/>
                <a:gd name="connsiteX2-41" fmla="*/ 1460500 w 1460779"/>
                <a:gd name="connsiteY2-42" fmla="*/ 1071272 h 1510280"/>
                <a:gd name="connsiteX3-43" fmla="*/ 17763 w 1460779"/>
                <a:gd name="connsiteY3-44" fmla="*/ 1510280 h 1510280"/>
                <a:gd name="connsiteX4-45" fmla="*/ 0 w 1460779"/>
                <a:gd name="connsiteY4-46" fmla="*/ 81 h 1510280"/>
                <a:gd name="connsiteX5-47" fmla="*/ 1600 w 1460779"/>
                <a:gd name="connsiteY5-48" fmla="*/ 0 h 1510280"/>
                <a:gd name="connsiteX0-49" fmla="*/ 51929 w 1460779"/>
                <a:gd name="connsiteY0-50" fmla="*/ 0 h 1519162"/>
                <a:gd name="connsiteX1-51" fmla="*/ 1460779 w 1460779"/>
                <a:gd name="connsiteY1-52" fmla="*/ 1076377 h 1519162"/>
                <a:gd name="connsiteX2-53" fmla="*/ 1460500 w 1460779"/>
                <a:gd name="connsiteY2-54" fmla="*/ 1080154 h 1519162"/>
                <a:gd name="connsiteX3-55" fmla="*/ 17763 w 1460779"/>
                <a:gd name="connsiteY3-56" fmla="*/ 1519162 h 1519162"/>
                <a:gd name="connsiteX4-57" fmla="*/ 0 w 1460779"/>
                <a:gd name="connsiteY4-58" fmla="*/ 8963 h 1519162"/>
                <a:gd name="connsiteX5-59" fmla="*/ 51929 w 1460779"/>
                <a:gd name="connsiteY5-60" fmla="*/ 0 h 1519162"/>
                <a:gd name="connsiteX0-61" fmla="*/ 196078 w 1604928"/>
                <a:gd name="connsiteY0-62" fmla="*/ 0 h 1519162"/>
                <a:gd name="connsiteX1-63" fmla="*/ 1604928 w 1604928"/>
                <a:gd name="connsiteY1-64" fmla="*/ 1076377 h 1519162"/>
                <a:gd name="connsiteX2-65" fmla="*/ 1604649 w 1604928"/>
                <a:gd name="connsiteY2-66" fmla="*/ 1080154 h 1519162"/>
                <a:gd name="connsiteX3-67" fmla="*/ 161912 w 1604928"/>
                <a:gd name="connsiteY3-68" fmla="*/ 1519162 h 1519162"/>
                <a:gd name="connsiteX4-69" fmla="*/ 196078 w 1604928"/>
                <a:gd name="connsiteY4-70" fmla="*/ 0 h 1519162"/>
                <a:gd name="connsiteX0-71" fmla="*/ 196078 w 1604928"/>
                <a:gd name="connsiteY0-72" fmla="*/ 0 h 1504359"/>
                <a:gd name="connsiteX1-73" fmla="*/ 1604928 w 1604928"/>
                <a:gd name="connsiteY1-74" fmla="*/ 1061574 h 1504359"/>
                <a:gd name="connsiteX2-75" fmla="*/ 1604649 w 1604928"/>
                <a:gd name="connsiteY2-76" fmla="*/ 1065351 h 1504359"/>
                <a:gd name="connsiteX3-77" fmla="*/ 161912 w 1604928"/>
                <a:gd name="connsiteY3-78" fmla="*/ 1504359 h 1504359"/>
                <a:gd name="connsiteX4-79" fmla="*/ 196078 w 1604928"/>
                <a:gd name="connsiteY4-80" fmla="*/ 0 h 1504359"/>
                <a:gd name="connsiteX0-81" fmla="*/ 117267 w 1526117"/>
                <a:gd name="connsiteY0-82" fmla="*/ 0 h 1504359"/>
                <a:gd name="connsiteX1-83" fmla="*/ 1526117 w 1526117"/>
                <a:gd name="connsiteY1-84" fmla="*/ 1061574 h 1504359"/>
                <a:gd name="connsiteX2-85" fmla="*/ 1525838 w 1526117"/>
                <a:gd name="connsiteY2-86" fmla="*/ 1065351 h 1504359"/>
                <a:gd name="connsiteX3-87" fmla="*/ 83101 w 1526117"/>
                <a:gd name="connsiteY3-88" fmla="*/ 1504359 h 1504359"/>
                <a:gd name="connsiteX4-89" fmla="*/ 117267 w 1526117"/>
                <a:gd name="connsiteY4-90" fmla="*/ 0 h 1504359"/>
                <a:gd name="connsiteX0-91" fmla="*/ 34166 w 1443016"/>
                <a:gd name="connsiteY0-92" fmla="*/ 0 h 1504359"/>
                <a:gd name="connsiteX1-93" fmla="*/ 1443016 w 1443016"/>
                <a:gd name="connsiteY1-94" fmla="*/ 1061574 h 1504359"/>
                <a:gd name="connsiteX2-95" fmla="*/ 1442737 w 1443016"/>
                <a:gd name="connsiteY2-96" fmla="*/ 1065351 h 1504359"/>
                <a:gd name="connsiteX3-97" fmla="*/ 0 w 1443016"/>
                <a:gd name="connsiteY3-98" fmla="*/ 1504359 h 1504359"/>
                <a:gd name="connsiteX4-99" fmla="*/ 34166 w 1443016"/>
                <a:gd name="connsiteY4-100" fmla="*/ 0 h 1504359"/>
                <a:gd name="connsiteX0-101" fmla="*/ 34166 w 1443016"/>
                <a:gd name="connsiteY0-102" fmla="*/ 0 h 1504359"/>
                <a:gd name="connsiteX1-103" fmla="*/ 1443016 w 1443016"/>
                <a:gd name="connsiteY1-104" fmla="*/ 1061574 h 1504359"/>
                <a:gd name="connsiteX2-105" fmla="*/ 1442737 w 1443016"/>
                <a:gd name="connsiteY2-106" fmla="*/ 1065351 h 1504359"/>
                <a:gd name="connsiteX3-107" fmla="*/ 0 w 1443016"/>
                <a:gd name="connsiteY3-108" fmla="*/ 1504359 h 1504359"/>
                <a:gd name="connsiteX4-109" fmla="*/ 34166 w 1443016"/>
                <a:gd name="connsiteY4-110" fmla="*/ 0 h 1504359"/>
                <a:gd name="connsiteX0-111" fmla="*/ 34166 w 1443016"/>
                <a:gd name="connsiteY0-112" fmla="*/ 0 h 1504359"/>
                <a:gd name="connsiteX1-113" fmla="*/ 1443016 w 1443016"/>
                <a:gd name="connsiteY1-114" fmla="*/ 1061574 h 1504359"/>
                <a:gd name="connsiteX2-115" fmla="*/ 1442737 w 1443016"/>
                <a:gd name="connsiteY2-116" fmla="*/ 1065351 h 1504359"/>
                <a:gd name="connsiteX3-117" fmla="*/ 0 w 1443016"/>
                <a:gd name="connsiteY3-118" fmla="*/ 1504359 h 1504359"/>
                <a:gd name="connsiteX4-119" fmla="*/ 34166 w 1443016"/>
                <a:gd name="connsiteY4-120" fmla="*/ 0 h 1504359"/>
                <a:gd name="connsiteX0-121" fmla="*/ 48969 w 1457819"/>
                <a:gd name="connsiteY0-122" fmla="*/ 0 h 1516201"/>
                <a:gd name="connsiteX1-123" fmla="*/ 1457819 w 1457819"/>
                <a:gd name="connsiteY1-124" fmla="*/ 1061574 h 1516201"/>
                <a:gd name="connsiteX2-125" fmla="*/ 1457540 w 1457819"/>
                <a:gd name="connsiteY2-126" fmla="*/ 1065351 h 1516201"/>
                <a:gd name="connsiteX3-127" fmla="*/ 0 w 1457819"/>
                <a:gd name="connsiteY3-128" fmla="*/ 1516201 h 1516201"/>
                <a:gd name="connsiteX4-129" fmla="*/ 48969 w 1457819"/>
                <a:gd name="connsiteY4-130" fmla="*/ 0 h 1516201"/>
                <a:gd name="connsiteX0-131" fmla="*/ 48969 w 1457819"/>
                <a:gd name="connsiteY0-132" fmla="*/ 0 h 1516201"/>
                <a:gd name="connsiteX1-133" fmla="*/ 1457819 w 1457819"/>
                <a:gd name="connsiteY1-134" fmla="*/ 1061574 h 1516201"/>
                <a:gd name="connsiteX2-135" fmla="*/ 1457540 w 1457819"/>
                <a:gd name="connsiteY2-136" fmla="*/ 1065351 h 1516201"/>
                <a:gd name="connsiteX3-137" fmla="*/ 0 w 1457819"/>
                <a:gd name="connsiteY3-138" fmla="*/ 1516201 h 1516201"/>
                <a:gd name="connsiteX4-139" fmla="*/ 48969 w 1457819"/>
                <a:gd name="connsiteY4-140" fmla="*/ 0 h 1516201"/>
                <a:gd name="connsiteX0-141" fmla="*/ 48969 w 1457819"/>
                <a:gd name="connsiteY0-142" fmla="*/ 0 h 1516201"/>
                <a:gd name="connsiteX1-143" fmla="*/ 1457819 w 1457819"/>
                <a:gd name="connsiteY1-144" fmla="*/ 1061574 h 1516201"/>
                <a:gd name="connsiteX2-145" fmla="*/ 1457540 w 1457819"/>
                <a:gd name="connsiteY2-146" fmla="*/ 1065351 h 1516201"/>
                <a:gd name="connsiteX3-147" fmla="*/ 0 w 1457819"/>
                <a:gd name="connsiteY3-148" fmla="*/ 1516201 h 1516201"/>
                <a:gd name="connsiteX4-149" fmla="*/ 48969 w 1457819"/>
                <a:gd name="connsiteY4-150" fmla="*/ 0 h 1516201"/>
                <a:gd name="connsiteX0-151" fmla="*/ 48969 w 1457819"/>
                <a:gd name="connsiteY0-152" fmla="*/ 0 h 1516201"/>
                <a:gd name="connsiteX1-153" fmla="*/ 1457819 w 1457819"/>
                <a:gd name="connsiteY1-154" fmla="*/ 1061574 h 1516201"/>
                <a:gd name="connsiteX2-155" fmla="*/ 1457540 w 1457819"/>
                <a:gd name="connsiteY2-156" fmla="*/ 1065351 h 1516201"/>
                <a:gd name="connsiteX3-157" fmla="*/ 0 w 1457819"/>
                <a:gd name="connsiteY3-158" fmla="*/ 1516201 h 1516201"/>
                <a:gd name="connsiteX4-159" fmla="*/ 48969 w 1457819"/>
                <a:gd name="connsiteY4-160" fmla="*/ 0 h 1516201"/>
                <a:gd name="connsiteX0-161" fmla="*/ 48969 w 1457819"/>
                <a:gd name="connsiteY0-162" fmla="*/ 0 h 1516201"/>
                <a:gd name="connsiteX1-163" fmla="*/ 1457819 w 1457819"/>
                <a:gd name="connsiteY1-164" fmla="*/ 1061574 h 1516201"/>
                <a:gd name="connsiteX2-165" fmla="*/ 1457540 w 1457819"/>
                <a:gd name="connsiteY2-166" fmla="*/ 1065351 h 1516201"/>
                <a:gd name="connsiteX3-167" fmla="*/ 0 w 1457819"/>
                <a:gd name="connsiteY3-168" fmla="*/ 1516201 h 1516201"/>
                <a:gd name="connsiteX4-169" fmla="*/ 48969 w 1457819"/>
                <a:gd name="connsiteY4-170" fmla="*/ 0 h 1516201"/>
                <a:gd name="connsiteX0-171" fmla="*/ 48969 w 1457819"/>
                <a:gd name="connsiteY0-172" fmla="*/ 0 h 1516201"/>
                <a:gd name="connsiteX1-173" fmla="*/ 1457819 w 1457819"/>
                <a:gd name="connsiteY1-174" fmla="*/ 1061574 h 1516201"/>
                <a:gd name="connsiteX2-175" fmla="*/ 1457540 w 1457819"/>
                <a:gd name="connsiteY2-176" fmla="*/ 1065351 h 1516201"/>
                <a:gd name="connsiteX3-177" fmla="*/ 0 w 1457819"/>
                <a:gd name="connsiteY3-178" fmla="*/ 1516201 h 1516201"/>
                <a:gd name="connsiteX4-179" fmla="*/ 48969 w 1457819"/>
                <a:gd name="connsiteY4-180" fmla="*/ 0 h 1516201"/>
                <a:gd name="connsiteX0-181" fmla="*/ 48969 w 1457819"/>
                <a:gd name="connsiteY0-182" fmla="*/ 0 h 1516201"/>
                <a:gd name="connsiteX1-183" fmla="*/ 1457819 w 1457819"/>
                <a:gd name="connsiteY1-184" fmla="*/ 1061574 h 1516201"/>
                <a:gd name="connsiteX2-185" fmla="*/ 1457540 w 1457819"/>
                <a:gd name="connsiteY2-186" fmla="*/ 1065351 h 1516201"/>
                <a:gd name="connsiteX3-187" fmla="*/ 0 w 1457819"/>
                <a:gd name="connsiteY3-188" fmla="*/ 1516201 h 1516201"/>
                <a:gd name="connsiteX4-189" fmla="*/ 48969 w 1457819"/>
                <a:gd name="connsiteY4-190" fmla="*/ 0 h 15162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57819" h="1516201">
                  <a:moveTo>
                    <a:pt x="48969" y="0"/>
                  </a:moveTo>
                  <a:cubicBezTo>
                    <a:pt x="732909" y="0"/>
                    <a:pt x="1261776" y="442542"/>
                    <a:pt x="1457819" y="1061574"/>
                  </a:cubicBezTo>
                  <a:lnTo>
                    <a:pt x="1457540" y="1065351"/>
                  </a:lnTo>
                  <a:cubicBezTo>
                    <a:pt x="1154260" y="1304450"/>
                    <a:pt x="184859" y="1502102"/>
                    <a:pt x="0" y="1516201"/>
                  </a:cubicBezTo>
                  <a:cubicBezTo>
                    <a:pt x="98365" y="1328721"/>
                    <a:pt x="238825" y="345432"/>
                    <a:pt x="48969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31"/>
            <p:cNvSpPr/>
            <p:nvPr/>
          </p:nvSpPr>
          <p:spPr>
            <a:xfrm>
              <a:off x="4504311" y="3364903"/>
              <a:ext cx="1461869" cy="1509364"/>
            </a:xfrm>
            <a:custGeom>
              <a:avLst/>
              <a:gdLst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-1" fmla="*/ 1468059 w 1538982"/>
                <a:gd name="connsiteY0-2" fmla="*/ 0 h 1678894"/>
                <a:gd name="connsiteX1-3" fmla="*/ 1538982 w 1538982"/>
                <a:gd name="connsiteY1-4" fmla="*/ 437310 h 1678894"/>
                <a:gd name="connsiteX2-5" fmla="*/ 901371 w 1538982"/>
                <a:gd name="connsiteY2-6" fmla="*/ 1678894 h 1678894"/>
                <a:gd name="connsiteX3-7" fmla="*/ 0 w 1538982"/>
                <a:gd name="connsiteY3-8" fmla="*/ 428400 h 1678894"/>
                <a:gd name="connsiteX4-9" fmla="*/ 1468059 w 1538982"/>
                <a:gd name="connsiteY4-10" fmla="*/ 0 h 1678894"/>
                <a:gd name="connsiteX0-11" fmla="*/ 1468059 w 1538982"/>
                <a:gd name="connsiteY0-12" fmla="*/ 0 h 1678894"/>
                <a:gd name="connsiteX1-13" fmla="*/ 1538982 w 1538982"/>
                <a:gd name="connsiteY1-14" fmla="*/ 437310 h 1678894"/>
                <a:gd name="connsiteX2-15" fmla="*/ 901371 w 1538982"/>
                <a:gd name="connsiteY2-16" fmla="*/ 1678894 h 1678894"/>
                <a:gd name="connsiteX3-17" fmla="*/ 0 w 1538982"/>
                <a:gd name="connsiteY3-18" fmla="*/ 428400 h 1678894"/>
                <a:gd name="connsiteX4-19" fmla="*/ 1468059 w 1538982"/>
                <a:gd name="connsiteY4-20" fmla="*/ 0 h 1678894"/>
                <a:gd name="connsiteX0-21" fmla="*/ 1468059 w 1538982"/>
                <a:gd name="connsiteY0-22" fmla="*/ 0 h 1678894"/>
                <a:gd name="connsiteX1-23" fmla="*/ 1538982 w 1538982"/>
                <a:gd name="connsiteY1-24" fmla="*/ 437310 h 1678894"/>
                <a:gd name="connsiteX2-25" fmla="*/ 901371 w 1538982"/>
                <a:gd name="connsiteY2-26" fmla="*/ 1678894 h 1678894"/>
                <a:gd name="connsiteX3-27" fmla="*/ 0 w 1538982"/>
                <a:gd name="connsiteY3-28" fmla="*/ 428400 h 1678894"/>
                <a:gd name="connsiteX4-29" fmla="*/ 1468059 w 1538982"/>
                <a:gd name="connsiteY4-30" fmla="*/ 0 h 1678894"/>
                <a:gd name="connsiteX0-31" fmla="*/ 1485822 w 1538982"/>
                <a:gd name="connsiteY0-32" fmla="*/ 0 h 1619683"/>
                <a:gd name="connsiteX1-33" fmla="*/ 1538982 w 1538982"/>
                <a:gd name="connsiteY1-34" fmla="*/ 378099 h 1619683"/>
                <a:gd name="connsiteX2-35" fmla="*/ 901371 w 1538982"/>
                <a:gd name="connsiteY2-36" fmla="*/ 1619683 h 1619683"/>
                <a:gd name="connsiteX3-37" fmla="*/ 0 w 1538982"/>
                <a:gd name="connsiteY3-38" fmla="*/ 369189 h 1619683"/>
                <a:gd name="connsiteX4-39" fmla="*/ 1485822 w 1538982"/>
                <a:gd name="connsiteY4-40" fmla="*/ 0 h 1619683"/>
                <a:gd name="connsiteX0-41" fmla="*/ 1485822 w 1538982"/>
                <a:gd name="connsiteY0-42" fmla="*/ 0 h 1619683"/>
                <a:gd name="connsiteX1-43" fmla="*/ 1538982 w 1538982"/>
                <a:gd name="connsiteY1-44" fmla="*/ 378099 h 1619683"/>
                <a:gd name="connsiteX2-45" fmla="*/ 901371 w 1538982"/>
                <a:gd name="connsiteY2-46" fmla="*/ 1619683 h 1619683"/>
                <a:gd name="connsiteX3-47" fmla="*/ 0 w 1538982"/>
                <a:gd name="connsiteY3-48" fmla="*/ 369189 h 1619683"/>
                <a:gd name="connsiteX4-49" fmla="*/ 1485822 w 1538982"/>
                <a:gd name="connsiteY4-50" fmla="*/ 0 h 1619683"/>
                <a:gd name="connsiteX0-51" fmla="*/ 1485822 w 1538982"/>
                <a:gd name="connsiteY0-52" fmla="*/ 0 h 1566393"/>
                <a:gd name="connsiteX1-53" fmla="*/ 1538982 w 1538982"/>
                <a:gd name="connsiteY1-54" fmla="*/ 378099 h 1566393"/>
                <a:gd name="connsiteX2-55" fmla="*/ 942819 w 1538982"/>
                <a:gd name="connsiteY2-56" fmla="*/ 1566393 h 1566393"/>
                <a:gd name="connsiteX3-57" fmla="*/ 0 w 1538982"/>
                <a:gd name="connsiteY3-58" fmla="*/ 369189 h 1566393"/>
                <a:gd name="connsiteX4-59" fmla="*/ 1485822 w 1538982"/>
                <a:gd name="connsiteY4-60" fmla="*/ 0 h 1566393"/>
                <a:gd name="connsiteX0-61" fmla="*/ 1485822 w 1538982"/>
                <a:gd name="connsiteY0-62" fmla="*/ 0 h 1584156"/>
                <a:gd name="connsiteX1-63" fmla="*/ 1538982 w 1538982"/>
                <a:gd name="connsiteY1-64" fmla="*/ 378099 h 1584156"/>
                <a:gd name="connsiteX2-65" fmla="*/ 960582 w 1538982"/>
                <a:gd name="connsiteY2-66" fmla="*/ 1584156 h 1584156"/>
                <a:gd name="connsiteX3-67" fmla="*/ 0 w 1538982"/>
                <a:gd name="connsiteY3-68" fmla="*/ 369189 h 1584156"/>
                <a:gd name="connsiteX4-69" fmla="*/ 1485822 w 1538982"/>
                <a:gd name="connsiteY4-70" fmla="*/ 0 h 1584156"/>
                <a:gd name="connsiteX0-71" fmla="*/ 1485822 w 1538982"/>
                <a:gd name="connsiteY0-72" fmla="*/ 0 h 1584156"/>
                <a:gd name="connsiteX1-73" fmla="*/ 1538982 w 1538982"/>
                <a:gd name="connsiteY1-74" fmla="*/ 378099 h 1584156"/>
                <a:gd name="connsiteX2-75" fmla="*/ 960582 w 1538982"/>
                <a:gd name="connsiteY2-76" fmla="*/ 1584156 h 1584156"/>
                <a:gd name="connsiteX3-77" fmla="*/ 0 w 1538982"/>
                <a:gd name="connsiteY3-78" fmla="*/ 369189 h 1584156"/>
                <a:gd name="connsiteX4-79" fmla="*/ 1485822 w 1538982"/>
                <a:gd name="connsiteY4-80" fmla="*/ 0 h 1584156"/>
                <a:gd name="connsiteX0-81" fmla="*/ 1485822 w 1538982"/>
                <a:gd name="connsiteY0-82" fmla="*/ 0 h 1584156"/>
                <a:gd name="connsiteX1-83" fmla="*/ 1538982 w 1538982"/>
                <a:gd name="connsiteY1-84" fmla="*/ 378099 h 1584156"/>
                <a:gd name="connsiteX2-85" fmla="*/ 960582 w 1538982"/>
                <a:gd name="connsiteY2-86" fmla="*/ 1584156 h 1584156"/>
                <a:gd name="connsiteX3-87" fmla="*/ 0 w 1538982"/>
                <a:gd name="connsiteY3-88" fmla="*/ 369189 h 1584156"/>
                <a:gd name="connsiteX4-89" fmla="*/ 1485822 w 1538982"/>
                <a:gd name="connsiteY4-90" fmla="*/ 0 h 1584156"/>
                <a:gd name="connsiteX0-91" fmla="*/ 1485822 w 1538982"/>
                <a:gd name="connsiteY0-92" fmla="*/ 0 h 1584156"/>
                <a:gd name="connsiteX1-93" fmla="*/ 1538982 w 1538982"/>
                <a:gd name="connsiteY1-94" fmla="*/ 378099 h 1584156"/>
                <a:gd name="connsiteX2-95" fmla="*/ 960582 w 1538982"/>
                <a:gd name="connsiteY2-96" fmla="*/ 1584156 h 1584156"/>
                <a:gd name="connsiteX3-97" fmla="*/ 0 w 1538982"/>
                <a:gd name="connsiteY3-98" fmla="*/ 369189 h 1584156"/>
                <a:gd name="connsiteX4-99" fmla="*/ 1485822 w 1538982"/>
                <a:gd name="connsiteY4-100" fmla="*/ 0 h 1584156"/>
                <a:gd name="connsiteX0-101" fmla="*/ 1485822 w 1538982"/>
                <a:gd name="connsiteY0-102" fmla="*/ 0 h 1584156"/>
                <a:gd name="connsiteX1-103" fmla="*/ 1538982 w 1538982"/>
                <a:gd name="connsiteY1-104" fmla="*/ 378099 h 1584156"/>
                <a:gd name="connsiteX2-105" fmla="*/ 960582 w 1538982"/>
                <a:gd name="connsiteY2-106" fmla="*/ 1584156 h 1584156"/>
                <a:gd name="connsiteX3-107" fmla="*/ 0 w 1538982"/>
                <a:gd name="connsiteY3-108" fmla="*/ 369189 h 1584156"/>
                <a:gd name="connsiteX4-109" fmla="*/ 1485822 w 1538982"/>
                <a:gd name="connsiteY4-110" fmla="*/ 0 h 1584156"/>
                <a:gd name="connsiteX0-111" fmla="*/ 1479901 w 1533061"/>
                <a:gd name="connsiteY0-112" fmla="*/ 0 h 1584156"/>
                <a:gd name="connsiteX1-113" fmla="*/ 1533061 w 1533061"/>
                <a:gd name="connsiteY1-114" fmla="*/ 378099 h 1584156"/>
                <a:gd name="connsiteX2-115" fmla="*/ 954661 w 1533061"/>
                <a:gd name="connsiteY2-116" fmla="*/ 1584156 h 1584156"/>
                <a:gd name="connsiteX3-117" fmla="*/ 0 w 1533061"/>
                <a:gd name="connsiteY3-118" fmla="*/ 375110 h 1584156"/>
                <a:gd name="connsiteX4-119" fmla="*/ 1479901 w 1533061"/>
                <a:gd name="connsiteY4-120" fmla="*/ 0 h 1584156"/>
                <a:gd name="connsiteX0-121" fmla="*/ 1479901 w 1533061"/>
                <a:gd name="connsiteY0-122" fmla="*/ 0 h 1584156"/>
                <a:gd name="connsiteX1-123" fmla="*/ 1533061 w 1533061"/>
                <a:gd name="connsiteY1-124" fmla="*/ 378099 h 1584156"/>
                <a:gd name="connsiteX2-125" fmla="*/ 954661 w 1533061"/>
                <a:gd name="connsiteY2-126" fmla="*/ 1584156 h 1584156"/>
                <a:gd name="connsiteX3-127" fmla="*/ 0 w 1533061"/>
                <a:gd name="connsiteY3-128" fmla="*/ 375110 h 1584156"/>
                <a:gd name="connsiteX4-129" fmla="*/ 1479901 w 1533061"/>
                <a:gd name="connsiteY4-130" fmla="*/ 0 h 1584156"/>
                <a:gd name="connsiteX0-131" fmla="*/ 1479901 w 1533061"/>
                <a:gd name="connsiteY0-132" fmla="*/ 0 h 1584156"/>
                <a:gd name="connsiteX1-133" fmla="*/ 1533061 w 1533061"/>
                <a:gd name="connsiteY1-134" fmla="*/ 378099 h 1584156"/>
                <a:gd name="connsiteX2-135" fmla="*/ 954661 w 1533061"/>
                <a:gd name="connsiteY2-136" fmla="*/ 1584156 h 1584156"/>
                <a:gd name="connsiteX3-137" fmla="*/ 0 w 1533061"/>
                <a:gd name="connsiteY3-138" fmla="*/ 375110 h 1584156"/>
                <a:gd name="connsiteX4-139" fmla="*/ 1479901 w 1533061"/>
                <a:gd name="connsiteY4-140" fmla="*/ 0 h 1584156"/>
                <a:gd name="connsiteX0-141" fmla="*/ 1479901 w 1533061"/>
                <a:gd name="connsiteY0-142" fmla="*/ 0 h 1584156"/>
                <a:gd name="connsiteX1-143" fmla="*/ 1533061 w 1533061"/>
                <a:gd name="connsiteY1-144" fmla="*/ 378099 h 1584156"/>
                <a:gd name="connsiteX2-145" fmla="*/ 954661 w 1533061"/>
                <a:gd name="connsiteY2-146" fmla="*/ 1584156 h 1584156"/>
                <a:gd name="connsiteX3-147" fmla="*/ 0 w 1533061"/>
                <a:gd name="connsiteY3-148" fmla="*/ 375110 h 1584156"/>
                <a:gd name="connsiteX4-149" fmla="*/ 1479901 w 1533061"/>
                <a:gd name="connsiteY4-150" fmla="*/ 0 h 1584156"/>
                <a:gd name="connsiteX0-151" fmla="*/ 1479901 w 1553055"/>
                <a:gd name="connsiteY0-152" fmla="*/ 0 h 1584156"/>
                <a:gd name="connsiteX1-153" fmla="*/ 1553055 w 1553055"/>
                <a:gd name="connsiteY1-154" fmla="*/ 378099 h 1584156"/>
                <a:gd name="connsiteX2-155" fmla="*/ 954661 w 1553055"/>
                <a:gd name="connsiteY2-156" fmla="*/ 1584156 h 1584156"/>
                <a:gd name="connsiteX3-157" fmla="*/ 0 w 1553055"/>
                <a:gd name="connsiteY3-158" fmla="*/ 375110 h 1584156"/>
                <a:gd name="connsiteX4-159" fmla="*/ 1479901 w 1553055"/>
                <a:gd name="connsiteY4-160" fmla="*/ 0 h 1584156"/>
                <a:gd name="connsiteX0-161" fmla="*/ 1479901 w 1554389"/>
                <a:gd name="connsiteY0-162" fmla="*/ 0 h 1584156"/>
                <a:gd name="connsiteX1-163" fmla="*/ 1553055 w 1554389"/>
                <a:gd name="connsiteY1-164" fmla="*/ 378099 h 1584156"/>
                <a:gd name="connsiteX2-165" fmla="*/ 954661 w 1554389"/>
                <a:gd name="connsiteY2-166" fmla="*/ 1584156 h 1584156"/>
                <a:gd name="connsiteX3-167" fmla="*/ 0 w 1554389"/>
                <a:gd name="connsiteY3-168" fmla="*/ 375110 h 1584156"/>
                <a:gd name="connsiteX4-169" fmla="*/ 1479901 w 1554389"/>
                <a:gd name="connsiteY4-170" fmla="*/ 0 h 1584156"/>
                <a:gd name="connsiteX0-171" fmla="*/ 1479901 w 1553918"/>
                <a:gd name="connsiteY0-172" fmla="*/ 0 h 1584156"/>
                <a:gd name="connsiteX1-173" fmla="*/ 1553055 w 1553918"/>
                <a:gd name="connsiteY1-174" fmla="*/ 378099 h 1584156"/>
                <a:gd name="connsiteX2-175" fmla="*/ 954661 w 1553918"/>
                <a:gd name="connsiteY2-176" fmla="*/ 1584156 h 1584156"/>
                <a:gd name="connsiteX3-177" fmla="*/ 0 w 1553918"/>
                <a:gd name="connsiteY3-178" fmla="*/ 375110 h 1584156"/>
                <a:gd name="connsiteX4-179" fmla="*/ 1479901 w 1553918"/>
                <a:gd name="connsiteY4-180" fmla="*/ 0 h 1584156"/>
                <a:gd name="connsiteX0-181" fmla="*/ 1479901 w 1534683"/>
                <a:gd name="connsiteY0-182" fmla="*/ 0 h 1584156"/>
                <a:gd name="connsiteX1-183" fmla="*/ 1533061 w 1534683"/>
                <a:gd name="connsiteY1-184" fmla="*/ 404758 h 1584156"/>
                <a:gd name="connsiteX2-185" fmla="*/ 954661 w 1534683"/>
                <a:gd name="connsiteY2-186" fmla="*/ 1584156 h 1584156"/>
                <a:gd name="connsiteX3-187" fmla="*/ 0 w 1534683"/>
                <a:gd name="connsiteY3-188" fmla="*/ 375110 h 1584156"/>
                <a:gd name="connsiteX4-189" fmla="*/ 1479901 w 1534683"/>
                <a:gd name="connsiteY4-190" fmla="*/ 0 h 1584156"/>
                <a:gd name="connsiteX0-191" fmla="*/ 1479901 w 1534306"/>
                <a:gd name="connsiteY0-192" fmla="*/ 0 h 1584156"/>
                <a:gd name="connsiteX1-193" fmla="*/ 1533061 w 1534306"/>
                <a:gd name="connsiteY1-194" fmla="*/ 404758 h 1584156"/>
                <a:gd name="connsiteX2-195" fmla="*/ 954661 w 1534306"/>
                <a:gd name="connsiteY2-196" fmla="*/ 1584156 h 1584156"/>
                <a:gd name="connsiteX3-197" fmla="*/ 0 w 1534306"/>
                <a:gd name="connsiteY3-198" fmla="*/ 375110 h 1584156"/>
                <a:gd name="connsiteX4-199" fmla="*/ 1479901 w 1534306"/>
                <a:gd name="connsiteY4-200" fmla="*/ 0 h 1584156"/>
                <a:gd name="connsiteX0-201" fmla="*/ 1479901 w 1534306"/>
                <a:gd name="connsiteY0-202" fmla="*/ 0 h 1584156"/>
                <a:gd name="connsiteX1-203" fmla="*/ 1533061 w 1534306"/>
                <a:gd name="connsiteY1-204" fmla="*/ 404758 h 1584156"/>
                <a:gd name="connsiteX2-205" fmla="*/ 954661 w 1534306"/>
                <a:gd name="connsiteY2-206" fmla="*/ 1584156 h 1584156"/>
                <a:gd name="connsiteX3-207" fmla="*/ 0 w 1534306"/>
                <a:gd name="connsiteY3-208" fmla="*/ 375110 h 1584156"/>
                <a:gd name="connsiteX4-209" fmla="*/ 1479901 w 1534306"/>
                <a:gd name="connsiteY4-210" fmla="*/ 0 h 15841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34306" h="1584156">
                  <a:moveTo>
                    <a:pt x="1479901" y="0"/>
                  </a:moveTo>
                  <a:cubicBezTo>
                    <a:pt x="1526073" y="145423"/>
                    <a:pt x="1538671" y="244042"/>
                    <a:pt x="1533061" y="404758"/>
                  </a:cubicBezTo>
                  <a:cubicBezTo>
                    <a:pt x="1514283" y="942706"/>
                    <a:pt x="1314558" y="1314057"/>
                    <a:pt x="954661" y="1584156"/>
                  </a:cubicBezTo>
                  <a:cubicBezTo>
                    <a:pt x="598941" y="1356799"/>
                    <a:pt x="154404" y="714967"/>
                    <a:pt x="0" y="375110"/>
                  </a:cubicBezTo>
                  <a:cubicBezTo>
                    <a:pt x="311481" y="414369"/>
                    <a:pt x="1241607" y="362215"/>
                    <a:pt x="1479901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34"/>
            <p:cNvSpPr/>
            <p:nvPr/>
          </p:nvSpPr>
          <p:spPr>
            <a:xfrm>
              <a:off x="3698522" y="3741787"/>
              <a:ext cx="1637560" cy="1461187"/>
            </a:xfrm>
            <a:custGeom>
              <a:avLst/>
              <a:gdLst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-1" fmla="*/ 899328 w 1795677"/>
                <a:gd name="connsiteY0-2" fmla="*/ 0 h 1533592"/>
                <a:gd name="connsiteX1-3" fmla="*/ 1795677 w 1795677"/>
                <a:gd name="connsiteY1-4" fmla="*/ 1243151 h 1533592"/>
                <a:gd name="connsiteX2-5" fmla="*/ 900928 w 1795677"/>
                <a:gd name="connsiteY2-6" fmla="*/ 1533592 h 1533592"/>
                <a:gd name="connsiteX3-7" fmla="*/ 0 w 1795677"/>
                <a:gd name="connsiteY3-8" fmla="*/ 1238530 h 1533592"/>
                <a:gd name="connsiteX4-9" fmla="*/ 3978 w 1795677"/>
                <a:gd name="connsiteY4-10" fmla="*/ 1231900 h 1533592"/>
                <a:gd name="connsiteX5-11" fmla="*/ 899328 w 1795677"/>
                <a:gd name="connsiteY5-12" fmla="*/ 0 h 1533592"/>
                <a:gd name="connsiteX0-13" fmla="*/ 899328 w 1795677"/>
                <a:gd name="connsiteY0-14" fmla="*/ 0 h 1533592"/>
                <a:gd name="connsiteX1-15" fmla="*/ 1795677 w 1795677"/>
                <a:gd name="connsiteY1-16" fmla="*/ 1243151 h 1533592"/>
                <a:gd name="connsiteX2-17" fmla="*/ 900928 w 1795677"/>
                <a:gd name="connsiteY2-18" fmla="*/ 1533592 h 1533592"/>
                <a:gd name="connsiteX3-19" fmla="*/ 0 w 1795677"/>
                <a:gd name="connsiteY3-20" fmla="*/ 1238530 h 1533592"/>
                <a:gd name="connsiteX4-21" fmla="*/ 3978 w 1795677"/>
                <a:gd name="connsiteY4-22" fmla="*/ 1231900 h 1533592"/>
                <a:gd name="connsiteX5-23" fmla="*/ 899328 w 1795677"/>
                <a:gd name="connsiteY5-24" fmla="*/ 0 h 1533592"/>
                <a:gd name="connsiteX0-25" fmla="*/ 899328 w 1795677"/>
                <a:gd name="connsiteY0-26" fmla="*/ 0 h 1533592"/>
                <a:gd name="connsiteX1-27" fmla="*/ 1795677 w 1795677"/>
                <a:gd name="connsiteY1-28" fmla="*/ 1243151 h 1533592"/>
                <a:gd name="connsiteX2-29" fmla="*/ 900928 w 1795677"/>
                <a:gd name="connsiteY2-30" fmla="*/ 1533592 h 1533592"/>
                <a:gd name="connsiteX3-31" fmla="*/ 0 w 1795677"/>
                <a:gd name="connsiteY3-32" fmla="*/ 1238530 h 1533592"/>
                <a:gd name="connsiteX4-33" fmla="*/ 3978 w 1795677"/>
                <a:gd name="connsiteY4-34" fmla="*/ 1231900 h 1533592"/>
                <a:gd name="connsiteX5-35" fmla="*/ 899328 w 1795677"/>
                <a:gd name="connsiteY5-36" fmla="*/ 0 h 1533592"/>
                <a:gd name="connsiteX0-37" fmla="*/ 899328 w 1795677"/>
                <a:gd name="connsiteY0-38" fmla="*/ 0 h 1533592"/>
                <a:gd name="connsiteX1-39" fmla="*/ 1795677 w 1795677"/>
                <a:gd name="connsiteY1-40" fmla="*/ 1243151 h 1533592"/>
                <a:gd name="connsiteX2-41" fmla="*/ 900928 w 1795677"/>
                <a:gd name="connsiteY2-42" fmla="*/ 1533592 h 1533592"/>
                <a:gd name="connsiteX3-43" fmla="*/ 0 w 1795677"/>
                <a:gd name="connsiteY3-44" fmla="*/ 1238530 h 1533592"/>
                <a:gd name="connsiteX4-45" fmla="*/ 3978 w 1795677"/>
                <a:gd name="connsiteY4-46" fmla="*/ 1231900 h 1533592"/>
                <a:gd name="connsiteX5-47" fmla="*/ 899328 w 1795677"/>
                <a:gd name="connsiteY5-48" fmla="*/ 0 h 1533592"/>
                <a:gd name="connsiteX0-49" fmla="*/ 899328 w 1795677"/>
                <a:gd name="connsiteY0-50" fmla="*/ 0 h 1533592"/>
                <a:gd name="connsiteX1-51" fmla="*/ 1795677 w 1795677"/>
                <a:gd name="connsiteY1-52" fmla="*/ 1243151 h 1533592"/>
                <a:gd name="connsiteX2-53" fmla="*/ 900928 w 1795677"/>
                <a:gd name="connsiteY2-54" fmla="*/ 1533592 h 1533592"/>
                <a:gd name="connsiteX3-55" fmla="*/ 0 w 1795677"/>
                <a:gd name="connsiteY3-56" fmla="*/ 1238530 h 1533592"/>
                <a:gd name="connsiteX4-57" fmla="*/ 3978 w 1795677"/>
                <a:gd name="connsiteY4-58" fmla="*/ 1231900 h 1533592"/>
                <a:gd name="connsiteX5-59" fmla="*/ 899328 w 1795677"/>
                <a:gd name="connsiteY5-60" fmla="*/ 0 h 1533592"/>
                <a:gd name="connsiteX0-61" fmla="*/ 899328 w 1795677"/>
                <a:gd name="connsiteY0-62" fmla="*/ 0 h 1533592"/>
                <a:gd name="connsiteX1-63" fmla="*/ 1795677 w 1795677"/>
                <a:gd name="connsiteY1-64" fmla="*/ 1243151 h 1533592"/>
                <a:gd name="connsiteX2-65" fmla="*/ 900928 w 1795677"/>
                <a:gd name="connsiteY2-66" fmla="*/ 1533592 h 1533592"/>
                <a:gd name="connsiteX3-67" fmla="*/ 0 w 1795677"/>
                <a:gd name="connsiteY3-68" fmla="*/ 1238530 h 1533592"/>
                <a:gd name="connsiteX4-69" fmla="*/ 3978 w 1795677"/>
                <a:gd name="connsiteY4-70" fmla="*/ 1231900 h 1533592"/>
                <a:gd name="connsiteX5-71" fmla="*/ 899328 w 1795677"/>
                <a:gd name="connsiteY5-72" fmla="*/ 0 h 1533592"/>
                <a:gd name="connsiteX0-73" fmla="*/ 899328 w 1795677"/>
                <a:gd name="connsiteY0-74" fmla="*/ 0 h 1533592"/>
                <a:gd name="connsiteX1-75" fmla="*/ 1795677 w 1795677"/>
                <a:gd name="connsiteY1-76" fmla="*/ 1243151 h 1533592"/>
                <a:gd name="connsiteX2-77" fmla="*/ 900928 w 1795677"/>
                <a:gd name="connsiteY2-78" fmla="*/ 1533592 h 1533592"/>
                <a:gd name="connsiteX3-79" fmla="*/ 0 w 1795677"/>
                <a:gd name="connsiteY3-80" fmla="*/ 1238530 h 1533592"/>
                <a:gd name="connsiteX4-81" fmla="*/ 3978 w 1795677"/>
                <a:gd name="connsiteY4-82" fmla="*/ 1231900 h 1533592"/>
                <a:gd name="connsiteX5-83" fmla="*/ 899328 w 1795677"/>
                <a:gd name="connsiteY5-84" fmla="*/ 0 h 1533592"/>
                <a:gd name="connsiteX0-85" fmla="*/ 899328 w 1795677"/>
                <a:gd name="connsiteY0-86" fmla="*/ 0 h 1533592"/>
                <a:gd name="connsiteX1-87" fmla="*/ 1795677 w 1795677"/>
                <a:gd name="connsiteY1-88" fmla="*/ 1243151 h 1533592"/>
                <a:gd name="connsiteX2-89" fmla="*/ 900928 w 1795677"/>
                <a:gd name="connsiteY2-90" fmla="*/ 1533592 h 1533592"/>
                <a:gd name="connsiteX3-91" fmla="*/ 0 w 1795677"/>
                <a:gd name="connsiteY3-92" fmla="*/ 1238530 h 1533592"/>
                <a:gd name="connsiteX4-93" fmla="*/ 3978 w 1795677"/>
                <a:gd name="connsiteY4-94" fmla="*/ 1231900 h 1533592"/>
                <a:gd name="connsiteX5-95" fmla="*/ 899328 w 1795677"/>
                <a:gd name="connsiteY5-96" fmla="*/ 0 h 1533592"/>
                <a:gd name="connsiteX0-97" fmla="*/ 899328 w 1795677"/>
                <a:gd name="connsiteY0-98" fmla="*/ 0 h 1533592"/>
                <a:gd name="connsiteX1-99" fmla="*/ 1795677 w 1795677"/>
                <a:gd name="connsiteY1-100" fmla="*/ 1243151 h 1533592"/>
                <a:gd name="connsiteX2-101" fmla="*/ 900928 w 1795677"/>
                <a:gd name="connsiteY2-102" fmla="*/ 1533592 h 1533592"/>
                <a:gd name="connsiteX3-103" fmla="*/ 0 w 1795677"/>
                <a:gd name="connsiteY3-104" fmla="*/ 1238530 h 1533592"/>
                <a:gd name="connsiteX4-105" fmla="*/ 3978 w 1795677"/>
                <a:gd name="connsiteY4-106" fmla="*/ 1231900 h 1533592"/>
                <a:gd name="connsiteX5-107" fmla="*/ 899328 w 1795677"/>
                <a:gd name="connsiteY5-108" fmla="*/ 0 h 1533592"/>
                <a:gd name="connsiteX0-109" fmla="*/ 899328 w 1795677"/>
                <a:gd name="connsiteY0-110" fmla="*/ 0 h 1533592"/>
                <a:gd name="connsiteX1-111" fmla="*/ 1795677 w 1795677"/>
                <a:gd name="connsiteY1-112" fmla="*/ 1243151 h 1533592"/>
                <a:gd name="connsiteX2-113" fmla="*/ 900928 w 1795677"/>
                <a:gd name="connsiteY2-114" fmla="*/ 1533592 h 1533592"/>
                <a:gd name="connsiteX3-115" fmla="*/ 0 w 1795677"/>
                <a:gd name="connsiteY3-116" fmla="*/ 1238530 h 1533592"/>
                <a:gd name="connsiteX4-117" fmla="*/ 3978 w 1795677"/>
                <a:gd name="connsiteY4-118" fmla="*/ 1231900 h 1533592"/>
                <a:gd name="connsiteX5-119" fmla="*/ 899328 w 1795677"/>
                <a:gd name="connsiteY5-120" fmla="*/ 0 h 1533592"/>
                <a:gd name="connsiteX0-121" fmla="*/ 899328 w 1795677"/>
                <a:gd name="connsiteY0-122" fmla="*/ 0 h 1533592"/>
                <a:gd name="connsiteX1-123" fmla="*/ 1795677 w 1795677"/>
                <a:gd name="connsiteY1-124" fmla="*/ 1243151 h 1533592"/>
                <a:gd name="connsiteX2-125" fmla="*/ 900928 w 1795677"/>
                <a:gd name="connsiteY2-126" fmla="*/ 1533592 h 1533592"/>
                <a:gd name="connsiteX3-127" fmla="*/ 0 w 1795677"/>
                <a:gd name="connsiteY3-128" fmla="*/ 1238530 h 1533592"/>
                <a:gd name="connsiteX4-129" fmla="*/ 3978 w 1795677"/>
                <a:gd name="connsiteY4-130" fmla="*/ 1231900 h 1533592"/>
                <a:gd name="connsiteX5-131" fmla="*/ 899328 w 1795677"/>
                <a:gd name="connsiteY5-132" fmla="*/ 0 h 1533592"/>
                <a:gd name="connsiteX0-133" fmla="*/ 899328 w 1795677"/>
                <a:gd name="connsiteY0-134" fmla="*/ 0 h 1533592"/>
                <a:gd name="connsiteX1-135" fmla="*/ 1795677 w 1795677"/>
                <a:gd name="connsiteY1-136" fmla="*/ 1243151 h 1533592"/>
                <a:gd name="connsiteX2-137" fmla="*/ 900928 w 1795677"/>
                <a:gd name="connsiteY2-138" fmla="*/ 1533592 h 1533592"/>
                <a:gd name="connsiteX3-139" fmla="*/ 0 w 1795677"/>
                <a:gd name="connsiteY3-140" fmla="*/ 1238530 h 1533592"/>
                <a:gd name="connsiteX4-141" fmla="*/ 3978 w 1795677"/>
                <a:gd name="connsiteY4-142" fmla="*/ 1231900 h 1533592"/>
                <a:gd name="connsiteX5-143" fmla="*/ 899328 w 1795677"/>
                <a:gd name="connsiteY5-144" fmla="*/ 0 h 1533592"/>
                <a:gd name="connsiteX0-145" fmla="*/ 899328 w 1795677"/>
                <a:gd name="connsiteY0-146" fmla="*/ 0 h 1533592"/>
                <a:gd name="connsiteX1-147" fmla="*/ 1795677 w 1795677"/>
                <a:gd name="connsiteY1-148" fmla="*/ 1243151 h 1533592"/>
                <a:gd name="connsiteX2-149" fmla="*/ 900928 w 1795677"/>
                <a:gd name="connsiteY2-150" fmla="*/ 1533592 h 1533592"/>
                <a:gd name="connsiteX3-151" fmla="*/ 0 w 1795677"/>
                <a:gd name="connsiteY3-152" fmla="*/ 1238530 h 1533592"/>
                <a:gd name="connsiteX4-153" fmla="*/ 3978 w 1795677"/>
                <a:gd name="connsiteY4-154" fmla="*/ 1231900 h 1533592"/>
                <a:gd name="connsiteX5-155" fmla="*/ 899328 w 1795677"/>
                <a:gd name="connsiteY5-156" fmla="*/ 0 h 1533592"/>
                <a:gd name="connsiteX0-157" fmla="*/ 899328 w 1795677"/>
                <a:gd name="connsiteY0-158" fmla="*/ 0 h 1533592"/>
                <a:gd name="connsiteX1-159" fmla="*/ 1795677 w 1795677"/>
                <a:gd name="connsiteY1-160" fmla="*/ 1243151 h 1533592"/>
                <a:gd name="connsiteX2-161" fmla="*/ 900928 w 1795677"/>
                <a:gd name="connsiteY2-162" fmla="*/ 1533592 h 1533592"/>
                <a:gd name="connsiteX3-163" fmla="*/ 0 w 1795677"/>
                <a:gd name="connsiteY3-164" fmla="*/ 1238530 h 1533592"/>
                <a:gd name="connsiteX4-165" fmla="*/ 3978 w 1795677"/>
                <a:gd name="connsiteY4-166" fmla="*/ 1231900 h 1533592"/>
                <a:gd name="connsiteX5-167" fmla="*/ 899328 w 1795677"/>
                <a:gd name="connsiteY5-168" fmla="*/ 0 h 1533592"/>
                <a:gd name="connsiteX0-169" fmla="*/ 954561 w 1850910"/>
                <a:gd name="connsiteY0-170" fmla="*/ 0 h 1533592"/>
                <a:gd name="connsiteX1-171" fmla="*/ 1850910 w 1850910"/>
                <a:gd name="connsiteY1-172" fmla="*/ 1243151 h 1533592"/>
                <a:gd name="connsiteX2-173" fmla="*/ 956161 w 1850910"/>
                <a:gd name="connsiteY2-174" fmla="*/ 1533592 h 1533592"/>
                <a:gd name="connsiteX3-175" fmla="*/ 55233 w 1850910"/>
                <a:gd name="connsiteY3-176" fmla="*/ 1238530 h 1533592"/>
                <a:gd name="connsiteX4-177" fmla="*/ 0 w 1850910"/>
                <a:gd name="connsiteY4-178" fmla="*/ 1166768 h 1533592"/>
                <a:gd name="connsiteX5-179" fmla="*/ 954561 w 1850910"/>
                <a:gd name="connsiteY5-180" fmla="*/ 0 h 1533592"/>
                <a:gd name="connsiteX0-181" fmla="*/ 899328 w 1795677"/>
                <a:gd name="connsiteY0-182" fmla="*/ 0 h 1533592"/>
                <a:gd name="connsiteX1-183" fmla="*/ 1795677 w 1795677"/>
                <a:gd name="connsiteY1-184" fmla="*/ 1243151 h 1533592"/>
                <a:gd name="connsiteX2-185" fmla="*/ 900928 w 1795677"/>
                <a:gd name="connsiteY2-186" fmla="*/ 1533592 h 1533592"/>
                <a:gd name="connsiteX3-187" fmla="*/ 0 w 1795677"/>
                <a:gd name="connsiteY3-188" fmla="*/ 1238530 h 1533592"/>
                <a:gd name="connsiteX4-189" fmla="*/ 899328 w 1795677"/>
                <a:gd name="connsiteY4-190" fmla="*/ 0 h 1533592"/>
                <a:gd name="connsiteX0-191" fmla="*/ 804591 w 1700940"/>
                <a:gd name="connsiteY0-192" fmla="*/ 0 h 1533592"/>
                <a:gd name="connsiteX1-193" fmla="*/ 1700940 w 1700940"/>
                <a:gd name="connsiteY1-194" fmla="*/ 1243151 h 1533592"/>
                <a:gd name="connsiteX2-195" fmla="*/ 806191 w 1700940"/>
                <a:gd name="connsiteY2-196" fmla="*/ 1533592 h 1533592"/>
                <a:gd name="connsiteX3-197" fmla="*/ 0 w 1700940"/>
                <a:gd name="connsiteY3-198" fmla="*/ 1291819 h 1533592"/>
                <a:gd name="connsiteX4-199" fmla="*/ 804591 w 1700940"/>
                <a:gd name="connsiteY4-200" fmla="*/ 0 h 1533592"/>
                <a:gd name="connsiteX0-201" fmla="*/ 804591 w 1700940"/>
                <a:gd name="connsiteY0-202" fmla="*/ 0 h 1533592"/>
                <a:gd name="connsiteX1-203" fmla="*/ 1700940 w 1700940"/>
                <a:gd name="connsiteY1-204" fmla="*/ 1243151 h 1533592"/>
                <a:gd name="connsiteX2-205" fmla="*/ 806191 w 1700940"/>
                <a:gd name="connsiteY2-206" fmla="*/ 1533592 h 1533592"/>
                <a:gd name="connsiteX3-207" fmla="*/ 0 w 1700940"/>
                <a:gd name="connsiteY3-208" fmla="*/ 1291819 h 1533592"/>
                <a:gd name="connsiteX4-209" fmla="*/ 804591 w 1700940"/>
                <a:gd name="connsiteY4-210" fmla="*/ 0 h 1533592"/>
                <a:gd name="connsiteX0-211" fmla="*/ 804591 w 1700940"/>
                <a:gd name="connsiteY0-212" fmla="*/ 0 h 1533592"/>
                <a:gd name="connsiteX1-213" fmla="*/ 1700940 w 1700940"/>
                <a:gd name="connsiteY1-214" fmla="*/ 1243151 h 1533592"/>
                <a:gd name="connsiteX2-215" fmla="*/ 806191 w 1700940"/>
                <a:gd name="connsiteY2-216" fmla="*/ 1533592 h 1533592"/>
                <a:gd name="connsiteX3-217" fmla="*/ 0 w 1700940"/>
                <a:gd name="connsiteY3-218" fmla="*/ 1291819 h 1533592"/>
                <a:gd name="connsiteX4-219" fmla="*/ 804591 w 1700940"/>
                <a:gd name="connsiteY4-220" fmla="*/ 0 h 1533592"/>
                <a:gd name="connsiteX0-221" fmla="*/ 804591 w 1700940"/>
                <a:gd name="connsiteY0-222" fmla="*/ 0 h 1533592"/>
                <a:gd name="connsiteX1-223" fmla="*/ 1700940 w 1700940"/>
                <a:gd name="connsiteY1-224" fmla="*/ 1243151 h 1533592"/>
                <a:gd name="connsiteX2-225" fmla="*/ 806191 w 1700940"/>
                <a:gd name="connsiteY2-226" fmla="*/ 1533592 h 1533592"/>
                <a:gd name="connsiteX3-227" fmla="*/ 0 w 1700940"/>
                <a:gd name="connsiteY3-228" fmla="*/ 1291819 h 1533592"/>
                <a:gd name="connsiteX4-229" fmla="*/ 804591 w 1700940"/>
                <a:gd name="connsiteY4-230" fmla="*/ 0 h 1533592"/>
                <a:gd name="connsiteX0-231" fmla="*/ 822354 w 1718703"/>
                <a:gd name="connsiteY0-232" fmla="*/ 0 h 1533592"/>
                <a:gd name="connsiteX1-233" fmla="*/ 1718703 w 1718703"/>
                <a:gd name="connsiteY1-234" fmla="*/ 1243151 h 1533592"/>
                <a:gd name="connsiteX2-235" fmla="*/ 823954 w 1718703"/>
                <a:gd name="connsiteY2-236" fmla="*/ 1533592 h 1533592"/>
                <a:gd name="connsiteX3-237" fmla="*/ 0 w 1718703"/>
                <a:gd name="connsiteY3-238" fmla="*/ 1274056 h 1533592"/>
                <a:gd name="connsiteX4-239" fmla="*/ 822354 w 1718703"/>
                <a:gd name="connsiteY4-240" fmla="*/ 0 h 1533592"/>
                <a:gd name="connsiteX0-241" fmla="*/ 822354 w 1718703"/>
                <a:gd name="connsiteY0-242" fmla="*/ 0 h 1533592"/>
                <a:gd name="connsiteX1-243" fmla="*/ 1718703 w 1718703"/>
                <a:gd name="connsiteY1-244" fmla="*/ 1243151 h 1533592"/>
                <a:gd name="connsiteX2-245" fmla="*/ 823954 w 1718703"/>
                <a:gd name="connsiteY2-246" fmla="*/ 1533592 h 1533592"/>
                <a:gd name="connsiteX3-247" fmla="*/ 0 w 1718703"/>
                <a:gd name="connsiteY3-248" fmla="*/ 1274056 h 1533592"/>
                <a:gd name="connsiteX4-249" fmla="*/ 822354 w 1718703"/>
                <a:gd name="connsiteY4-250" fmla="*/ 0 h 1533592"/>
                <a:gd name="connsiteX0-251" fmla="*/ 822354 w 1718703"/>
                <a:gd name="connsiteY0-252" fmla="*/ 0 h 1533592"/>
                <a:gd name="connsiteX1-253" fmla="*/ 1718703 w 1718703"/>
                <a:gd name="connsiteY1-254" fmla="*/ 1243151 h 1533592"/>
                <a:gd name="connsiteX2-255" fmla="*/ 823954 w 1718703"/>
                <a:gd name="connsiteY2-256" fmla="*/ 1533592 h 1533592"/>
                <a:gd name="connsiteX3-257" fmla="*/ 0 w 1718703"/>
                <a:gd name="connsiteY3-258" fmla="*/ 1274056 h 1533592"/>
                <a:gd name="connsiteX4-259" fmla="*/ 822354 w 1718703"/>
                <a:gd name="connsiteY4-260" fmla="*/ 0 h 1533592"/>
                <a:gd name="connsiteX0-261" fmla="*/ 822354 w 1718703"/>
                <a:gd name="connsiteY0-262" fmla="*/ 0 h 1533592"/>
                <a:gd name="connsiteX1-263" fmla="*/ 1718703 w 1718703"/>
                <a:gd name="connsiteY1-264" fmla="*/ 1243151 h 1533592"/>
                <a:gd name="connsiteX2-265" fmla="*/ 823954 w 1718703"/>
                <a:gd name="connsiteY2-266" fmla="*/ 1533592 h 1533592"/>
                <a:gd name="connsiteX3-267" fmla="*/ 0 w 1718703"/>
                <a:gd name="connsiteY3-268" fmla="*/ 1274056 h 1533592"/>
                <a:gd name="connsiteX4-269" fmla="*/ 822354 w 1718703"/>
                <a:gd name="connsiteY4-270" fmla="*/ 0 h 1533592"/>
                <a:gd name="connsiteX0-271" fmla="*/ 822354 w 1718703"/>
                <a:gd name="connsiteY0-272" fmla="*/ 0 h 1533592"/>
                <a:gd name="connsiteX1-273" fmla="*/ 1718703 w 1718703"/>
                <a:gd name="connsiteY1-274" fmla="*/ 1243151 h 1533592"/>
                <a:gd name="connsiteX2-275" fmla="*/ 823954 w 1718703"/>
                <a:gd name="connsiteY2-276" fmla="*/ 1533592 h 1533592"/>
                <a:gd name="connsiteX3-277" fmla="*/ 0 w 1718703"/>
                <a:gd name="connsiteY3-278" fmla="*/ 1274056 h 1533592"/>
                <a:gd name="connsiteX4-279" fmla="*/ 822354 w 1718703"/>
                <a:gd name="connsiteY4-280" fmla="*/ 0 h 1533592"/>
                <a:gd name="connsiteX0-281" fmla="*/ 822354 w 1718703"/>
                <a:gd name="connsiteY0-282" fmla="*/ 0 h 1533592"/>
                <a:gd name="connsiteX1-283" fmla="*/ 1718703 w 1718703"/>
                <a:gd name="connsiteY1-284" fmla="*/ 1243151 h 1533592"/>
                <a:gd name="connsiteX2-285" fmla="*/ 823954 w 1718703"/>
                <a:gd name="connsiteY2-286" fmla="*/ 1533592 h 1533592"/>
                <a:gd name="connsiteX3-287" fmla="*/ 0 w 1718703"/>
                <a:gd name="connsiteY3-288" fmla="*/ 1274056 h 1533592"/>
                <a:gd name="connsiteX4-289" fmla="*/ 822354 w 1718703"/>
                <a:gd name="connsiteY4-290" fmla="*/ 0 h 15335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718703" h="1533592">
                  <a:moveTo>
                    <a:pt x="822354" y="0"/>
                  </a:moveTo>
                  <a:cubicBezTo>
                    <a:pt x="907260" y="570946"/>
                    <a:pt x="1276134" y="1179779"/>
                    <a:pt x="1718703" y="1243151"/>
                  </a:cubicBezTo>
                  <a:cubicBezTo>
                    <a:pt x="1467776" y="1426364"/>
                    <a:pt x="1158387" y="1533592"/>
                    <a:pt x="823954" y="1533592"/>
                  </a:cubicBezTo>
                  <a:cubicBezTo>
                    <a:pt x="486750" y="1533592"/>
                    <a:pt x="246060" y="1430500"/>
                    <a:pt x="0" y="1274056"/>
                  </a:cubicBezTo>
                  <a:cubicBezTo>
                    <a:pt x="500562" y="1152788"/>
                    <a:pt x="727295" y="437715"/>
                    <a:pt x="822354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37"/>
            <p:cNvSpPr/>
            <p:nvPr/>
          </p:nvSpPr>
          <p:spPr>
            <a:xfrm>
              <a:off x="2975196" y="3341418"/>
              <a:ext cx="1471738" cy="1550326"/>
            </a:xfrm>
            <a:custGeom>
              <a:avLst/>
              <a:gdLst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-1" fmla="*/ 59889 w 1535782"/>
                <a:gd name="connsiteY0-2" fmla="*/ 0 h 1638991"/>
                <a:gd name="connsiteX1-3" fmla="*/ 1535782 w 1535782"/>
                <a:gd name="connsiteY1-4" fmla="*/ 398685 h 1638991"/>
                <a:gd name="connsiteX2-5" fmla="*/ 645195 w 1535782"/>
                <a:gd name="connsiteY2-6" fmla="*/ 1632173 h 1638991"/>
                <a:gd name="connsiteX3-7" fmla="*/ 636724 w 1535782"/>
                <a:gd name="connsiteY3-8" fmla="*/ 1638991 h 1638991"/>
                <a:gd name="connsiteX4-9" fmla="*/ 0 w 1535782"/>
                <a:gd name="connsiteY4-10" fmla="*/ 398070 h 1638991"/>
                <a:gd name="connsiteX5-11" fmla="*/ 59889 w 1535782"/>
                <a:gd name="connsiteY5-12" fmla="*/ 0 h 1638991"/>
                <a:gd name="connsiteX0-13" fmla="*/ 59889 w 1535782"/>
                <a:gd name="connsiteY0-14" fmla="*/ 0 h 1638991"/>
                <a:gd name="connsiteX1-15" fmla="*/ 1535782 w 1535782"/>
                <a:gd name="connsiteY1-16" fmla="*/ 398685 h 1638991"/>
                <a:gd name="connsiteX2-17" fmla="*/ 645195 w 1535782"/>
                <a:gd name="connsiteY2-18" fmla="*/ 1632173 h 1638991"/>
                <a:gd name="connsiteX3-19" fmla="*/ 636724 w 1535782"/>
                <a:gd name="connsiteY3-20" fmla="*/ 1638991 h 1638991"/>
                <a:gd name="connsiteX4-21" fmla="*/ 0 w 1535782"/>
                <a:gd name="connsiteY4-22" fmla="*/ 398070 h 1638991"/>
                <a:gd name="connsiteX5-23" fmla="*/ 59889 w 1535782"/>
                <a:gd name="connsiteY5-24" fmla="*/ 0 h 1638991"/>
                <a:gd name="connsiteX0-25" fmla="*/ 59889 w 1535782"/>
                <a:gd name="connsiteY0-26" fmla="*/ 0 h 1638991"/>
                <a:gd name="connsiteX1-27" fmla="*/ 1535782 w 1535782"/>
                <a:gd name="connsiteY1-28" fmla="*/ 398685 h 1638991"/>
                <a:gd name="connsiteX2-29" fmla="*/ 645195 w 1535782"/>
                <a:gd name="connsiteY2-30" fmla="*/ 1632173 h 1638991"/>
                <a:gd name="connsiteX3-31" fmla="*/ 636724 w 1535782"/>
                <a:gd name="connsiteY3-32" fmla="*/ 1638991 h 1638991"/>
                <a:gd name="connsiteX4-33" fmla="*/ 0 w 1535782"/>
                <a:gd name="connsiteY4-34" fmla="*/ 398070 h 1638991"/>
                <a:gd name="connsiteX5-35" fmla="*/ 59889 w 1535782"/>
                <a:gd name="connsiteY5-36" fmla="*/ 0 h 1638991"/>
                <a:gd name="connsiteX0-37" fmla="*/ 59889 w 1535782"/>
                <a:gd name="connsiteY0-38" fmla="*/ 0 h 1638991"/>
                <a:gd name="connsiteX1-39" fmla="*/ 1535782 w 1535782"/>
                <a:gd name="connsiteY1-40" fmla="*/ 398685 h 1638991"/>
                <a:gd name="connsiteX2-41" fmla="*/ 722169 w 1535782"/>
                <a:gd name="connsiteY2-42" fmla="*/ 1623291 h 1638991"/>
                <a:gd name="connsiteX3-43" fmla="*/ 636724 w 1535782"/>
                <a:gd name="connsiteY3-44" fmla="*/ 1638991 h 1638991"/>
                <a:gd name="connsiteX4-45" fmla="*/ 0 w 1535782"/>
                <a:gd name="connsiteY4-46" fmla="*/ 398070 h 1638991"/>
                <a:gd name="connsiteX5-47" fmla="*/ 59889 w 1535782"/>
                <a:gd name="connsiteY5-48" fmla="*/ 0 h 1638991"/>
                <a:gd name="connsiteX0-49" fmla="*/ 59889 w 1544350"/>
                <a:gd name="connsiteY0-50" fmla="*/ 0 h 1638991"/>
                <a:gd name="connsiteX1-51" fmla="*/ 1535782 w 1544350"/>
                <a:gd name="connsiteY1-52" fmla="*/ 398685 h 1638991"/>
                <a:gd name="connsiteX2-53" fmla="*/ 636724 w 1544350"/>
                <a:gd name="connsiteY2-54" fmla="*/ 1638991 h 1638991"/>
                <a:gd name="connsiteX3-55" fmla="*/ 0 w 1544350"/>
                <a:gd name="connsiteY3-56" fmla="*/ 398070 h 1638991"/>
                <a:gd name="connsiteX4-57" fmla="*/ 59889 w 1544350"/>
                <a:gd name="connsiteY4-58" fmla="*/ 0 h 1638991"/>
                <a:gd name="connsiteX0-59" fmla="*/ 59889 w 1543780"/>
                <a:gd name="connsiteY0-60" fmla="*/ 0 h 1638991"/>
                <a:gd name="connsiteX1-61" fmla="*/ 1535782 w 1543780"/>
                <a:gd name="connsiteY1-62" fmla="*/ 398685 h 1638991"/>
                <a:gd name="connsiteX2-63" fmla="*/ 636724 w 1543780"/>
                <a:gd name="connsiteY2-64" fmla="*/ 1638991 h 1638991"/>
                <a:gd name="connsiteX3-65" fmla="*/ 0 w 1543780"/>
                <a:gd name="connsiteY3-66" fmla="*/ 398070 h 1638991"/>
                <a:gd name="connsiteX4-67" fmla="*/ 59889 w 1543780"/>
                <a:gd name="connsiteY4-68" fmla="*/ 0 h 1638991"/>
                <a:gd name="connsiteX0-69" fmla="*/ 59889 w 1535782"/>
                <a:gd name="connsiteY0-70" fmla="*/ 0 h 1638991"/>
                <a:gd name="connsiteX1-71" fmla="*/ 1535782 w 1535782"/>
                <a:gd name="connsiteY1-72" fmla="*/ 398685 h 1638991"/>
                <a:gd name="connsiteX2-73" fmla="*/ 636724 w 1535782"/>
                <a:gd name="connsiteY2-74" fmla="*/ 1638991 h 1638991"/>
                <a:gd name="connsiteX3-75" fmla="*/ 0 w 1535782"/>
                <a:gd name="connsiteY3-76" fmla="*/ 398070 h 1638991"/>
                <a:gd name="connsiteX4-77" fmla="*/ 59889 w 1535782"/>
                <a:gd name="connsiteY4-78" fmla="*/ 0 h 1638991"/>
                <a:gd name="connsiteX0-79" fmla="*/ 59889 w 1535782"/>
                <a:gd name="connsiteY0-80" fmla="*/ 0 h 1638991"/>
                <a:gd name="connsiteX1-81" fmla="*/ 1535782 w 1535782"/>
                <a:gd name="connsiteY1-82" fmla="*/ 398685 h 1638991"/>
                <a:gd name="connsiteX2-83" fmla="*/ 636724 w 1535782"/>
                <a:gd name="connsiteY2-84" fmla="*/ 1638991 h 1638991"/>
                <a:gd name="connsiteX3-85" fmla="*/ 0 w 1535782"/>
                <a:gd name="connsiteY3-86" fmla="*/ 398070 h 1638991"/>
                <a:gd name="connsiteX4-87" fmla="*/ 59889 w 1535782"/>
                <a:gd name="connsiteY4-88" fmla="*/ 0 h 1638991"/>
                <a:gd name="connsiteX0-89" fmla="*/ 59889 w 1535782"/>
                <a:gd name="connsiteY0-90" fmla="*/ 0 h 1638991"/>
                <a:gd name="connsiteX1-91" fmla="*/ 1535782 w 1535782"/>
                <a:gd name="connsiteY1-92" fmla="*/ 398685 h 1638991"/>
                <a:gd name="connsiteX2-93" fmla="*/ 636724 w 1535782"/>
                <a:gd name="connsiteY2-94" fmla="*/ 1638991 h 1638991"/>
                <a:gd name="connsiteX3-95" fmla="*/ 0 w 1535782"/>
                <a:gd name="connsiteY3-96" fmla="*/ 398070 h 1638991"/>
                <a:gd name="connsiteX4-97" fmla="*/ 59889 w 1535782"/>
                <a:gd name="connsiteY4-98" fmla="*/ 0 h 1638991"/>
                <a:gd name="connsiteX0-99" fmla="*/ 59889 w 1535782"/>
                <a:gd name="connsiteY0-100" fmla="*/ 0 h 1638991"/>
                <a:gd name="connsiteX1-101" fmla="*/ 1535782 w 1535782"/>
                <a:gd name="connsiteY1-102" fmla="*/ 398685 h 1638991"/>
                <a:gd name="connsiteX2-103" fmla="*/ 636724 w 1535782"/>
                <a:gd name="connsiteY2-104" fmla="*/ 1638991 h 1638991"/>
                <a:gd name="connsiteX3-105" fmla="*/ 0 w 1535782"/>
                <a:gd name="connsiteY3-106" fmla="*/ 398070 h 1638991"/>
                <a:gd name="connsiteX4-107" fmla="*/ 59889 w 1535782"/>
                <a:gd name="connsiteY4-108" fmla="*/ 0 h 1638991"/>
                <a:gd name="connsiteX0-109" fmla="*/ 59889 w 1535782"/>
                <a:gd name="connsiteY0-110" fmla="*/ 0 h 1638991"/>
                <a:gd name="connsiteX1-111" fmla="*/ 1535782 w 1535782"/>
                <a:gd name="connsiteY1-112" fmla="*/ 398685 h 1638991"/>
                <a:gd name="connsiteX2-113" fmla="*/ 636724 w 1535782"/>
                <a:gd name="connsiteY2-114" fmla="*/ 1638991 h 1638991"/>
                <a:gd name="connsiteX3-115" fmla="*/ 0 w 1535782"/>
                <a:gd name="connsiteY3-116" fmla="*/ 398070 h 1638991"/>
                <a:gd name="connsiteX4-117" fmla="*/ 59889 w 1535782"/>
                <a:gd name="connsiteY4-118" fmla="*/ 0 h 1638991"/>
                <a:gd name="connsiteX0-119" fmla="*/ 59889 w 1535782"/>
                <a:gd name="connsiteY0-120" fmla="*/ 0 h 1638991"/>
                <a:gd name="connsiteX1-121" fmla="*/ 1535782 w 1535782"/>
                <a:gd name="connsiteY1-122" fmla="*/ 398685 h 1638991"/>
                <a:gd name="connsiteX2-123" fmla="*/ 636724 w 1535782"/>
                <a:gd name="connsiteY2-124" fmla="*/ 1638991 h 1638991"/>
                <a:gd name="connsiteX3-125" fmla="*/ 0 w 1535782"/>
                <a:gd name="connsiteY3-126" fmla="*/ 398070 h 1638991"/>
                <a:gd name="connsiteX4-127" fmla="*/ 59889 w 1535782"/>
                <a:gd name="connsiteY4-128" fmla="*/ 0 h 1638991"/>
                <a:gd name="connsiteX0-129" fmla="*/ 65810 w 1535782"/>
                <a:gd name="connsiteY0-130" fmla="*/ 0 h 1636030"/>
                <a:gd name="connsiteX1-131" fmla="*/ 1535782 w 1535782"/>
                <a:gd name="connsiteY1-132" fmla="*/ 395724 h 1636030"/>
                <a:gd name="connsiteX2-133" fmla="*/ 636724 w 1535782"/>
                <a:gd name="connsiteY2-134" fmla="*/ 1636030 h 1636030"/>
                <a:gd name="connsiteX3-135" fmla="*/ 0 w 1535782"/>
                <a:gd name="connsiteY3-136" fmla="*/ 395109 h 1636030"/>
                <a:gd name="connsiteX4-137" fmla="*/ 65810 w 1535782"/>
                <a:gd name="connsiteY4-138" fmla="*/ 0 h 1636030"/>
                <a:gd name="connsiteX0-139" fmla="*/ 74692 w 1544664"/>
                <a:gd name="connsiteY0-140" fmla="*/ 0 h 1636030"/>
                <a:gd name="connsiteX1-141" fmla="*/ 1544664 w 1544664"/>
                <a:gd name="connsiteY1-142" fmla="*/ 395724 h 1636030"/>
                <a:gd name="connsiteX2-143" fmla="*/ 645606 w 1544664"/>
                <a:gd name="connsiteY2-144" fmla="*/ 1636030 h 1636030"/>
                <a:gd name="connsiteX3-145" fmla="*/ 0 w 1544664"/>
                <a:gd name="connsiteY3-146" fmla="*/ 412872 h 1636030"/>
                <a:gd name="connsiteX4-147" fmla="*/ 74692 w 1544664"/>
                <a:gd name="connsiteY4-148" fmla="*/ 0 h 1636030"/>
                <a:gd name="connsiteX0-149" fmla="*/ 74692 w 1544664"/>
                <a:gd name="connsiteY0-150" fmla="*/ 0 h 1636030"/>
                <a:gd name="connsiteX1-151" fmla="*/ 1544664 w 1544664"/>
                <a:gd name="connsiteY1-152" fmla="*/ 395724 h 1636030"/>
                <a:gd name="connsiteX2-153" fmla="*/ 645606 w 1544664"/>
                <a:gd name="connsiteY2-154" fmla="*/ 1636030 h 1636030"/>
                <a:gd name="connsiteX3-155" fmla="*/ 0 w 1544664"/>
                <a:gd name="connsiteY3-156" fmla="*/ 412872 h 1636030"/>
                <a:gd name="connsiteX4-157" fmla="*/ 74692 w 1544664"/>
                <a:gd name="connsiteY4-158" fmla="*/ 0 h 1636030"/>
                <a:gd name="connsiteX0-159" fmla="*/ 74692 w 1544664"/>
                <a:gd name="connsiteY0-160" fmla="*/ 0 h 1627148"/>
                <a:gd name="connsiteX1-161" fmla="*/ 1544664 w 1544664"/>
                <a:gd name="connsiteY1-162" fmla="*/ 395724 h 1627148"/>
                <a:gd name="connsiteX2-163" fmla="*/ 645606 w 1544664"/>
                <a:gd name="connsiteY2-164" fmla="*/ 1627148 h 1627148"/>
                <a:gd name="connsiteX3-165" fmla="*/ 0 w 1544664"/>
                <a:gd name="connsiteY3-166" fmla="*/ 412872 h 1627148"/>
                <a:gd name="connsiteX4-167" fmla="*/ 74692 w 1544664"/>
                <a:gd name="connsiteY4-168" fmla="*/ 0 h 1627148"/>
                <a:gd name="connsiteX0-169" fmla="*/ 74692 w 1544664"/>
                <a:gd name="connsiteY0-170" fmla="*/ 0 h 1627148"/>
                <a:gd name="connsiteX1-171" fmla="*/ 1544664 w 1544664"/>
                <a:gd name="connsiteY1-172" fmla="*/ 395724 h 1627148"/>
                <a:gd name="connsiteX2-173" fmla="*/ 645606 w 1544664"/>
                <a:gd name="connsiteY2-174" fmla="*/ 1627148 h 1627148"/>
                <a:gd name="connsiteX3-175" fmla="*/ 0 w 1544664"/>
                <a:gd name="connsiteY3-176" fmla="*/ 412872 h 1627148"/>
                <a:gd name="connsiteX4-177" fmla="*/ 74692 w 1544664"/>
                <a:gd name="connsiteY4-178" fmla="*/ 0 h 1627148"/>
                <a:gd name="connsiteX0-179" fmla="*/ 74692 w 1544664"/>
                <a:gd name="connsiteY0-180" fmla="*/ 0 h 1627148"/>
                <a:gd name="connsiteX1-181" fmla="*/ 1544664 w 1544664"/>
                <a:gd name="connsiteY1-182" fmla="*/ 395724 h 1627148"/>
                <a:gd name="connsiteX2-183" fmla="*/ 645606 w 1544664"/>
                <a:gd name="connsiteY2-184" fmla="*/ 1627148 h 1627148"/>
                <a:gd name="connsiteX3-185" fmla="*/ 0 w 1544664"/>
                <a:gd name="connsiteY3-186" fmla="*/ 412872 h 1627148"/>
                <a:gd name="connsiteX4-187" fmla="*/ 74692 w 1544664"/>
                <a:gd name="connsiteY4-188" fmla="*/ 0 h 1627148"/>
                <a:gd name="connsiteX0-189" fmla="*/ 74692 w 1544664"/>
                <a:gd name="connsiteY0-190" fmla="*/ 0 h 1627148"/>
                <a:gd name="connsiteX1-191" fmla="*/ 1544664 w 1544664"/>
                <a:gd name="connsiteY1-192" fmla="*/ 395724 h 1627148"/>
                <a:gd name="connsiteX2-193" fmla="*/ 645606 w 1544664"/>
                <a:gd name="connsiteY2-194" fmla="*/ 1627148 h 1627148"/>
                <a:gd name="connsiteX3-195" fmla="*/ 0 w 1544664"/>
                <a:gd name="connsiteY3-196" fmla="*/ 412872 h 1627148"/>
                <a:gd name="connsiteX4-197" fmla="*/ 74692 w 1544664"/>
                <a:gd name="connsiteY4-198" fmla="*/ 0 h 1627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44664" h="1627148">
                  <a:moveTo>
                    <a:pt x="74692" y="0"/>
                  </a:moveTo>
                  <a:cubicBezTo>
                    <a:pt x="285991" y="386343"/>
                    <a:pt x="1294067" y="472922"/>
                    <a:pt x="1544664" y="395724"/>
                  </a:cubicBezTo>
                  <a:cubicBezTo>
                    <a:pt x="1445407" y="704415"/>
                    <a:pt x="889729" y="1417053"/>
                    <a:pt x="645606" y="1627148"/>
                  </a:cubicBezTo>
                  <a:cubicBezTo>
                    <a:pt x="292114" y="1382909"/>
                    <a:pt x="14803" y="927163"/>
                    <a:pt x="0" y="412872"/>
                  </a:cubicBezTo>
                  <a:cubicBezTo>
                    <a:pt x="0" y="251371"/>
                    <a:pt x="27967" y="146040"/>
                    <a:pt x="74692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TextBox 11"/>
          <p:cNvSpPr txBox="1">
            <a:spLocks noChangeArrowheads="1"/>
          </p:cNvSpPr>
          <p:nvPr/>
        </p:nvSpPr>
        <p:spPr bwMode="auto">
          <a:xfrm flipH="1">
            <a:off x="1023433" y="3068960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生产性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1122036" y="3494318"/>
            <a:ext cx="199886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1"/>
          <p:cNvSpPr txBox="1">
            <a:spLocks noChangeArrowheads="1"/>
          </p:cNvSpPr>
          <p:nvPr/>
        </p:nvSpPr>
        <p:spPr bwMode="auto">
          <a:xfrm flipH="1">
            <a:off x="1023433" y="4096249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职业性</a:t>
            </a:r>
            <a:endParaRPr kumimoji="1" lang="en-US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1122036" y="4521607"/>
            <a:ext cx="199886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1122036" y="5623056"/>
            <a:ext cx="3414167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11"/>
          <p:cNvSpPr txBox="1">
            <a:spLocks noChangeArrowheads="1"/>
          </p:cNvSpPr>
          <p:nvPr/>
        </p:nvSpPr>
        <p:spPr bwMode="auto">
          <a:xfrm flipH="1">
            <a:off x="5899840" y="3068960"/>
            <a:ext cx="233514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劳动内容的复杂性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5885288" y="4514226"/>
            <a:ext cx="234969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4724723" y="5627897"/>
            <a:ext cx="3621753" cy="1164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5885288" y="3501008"/>
            <a:ext cx="234969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1139394" y="5134776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社会性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11"/>
          <p:cNvSpPr txBox="1">
            <a:spLocks noChangeArrowheads="1"/>
          </p:cNvSpPr>
          <p:nvPr/>
        </p:nvSpPr>
        <p:spPr bwMode="auto">
          <a:xfrm flipH="1">
            <a:off x="5976409" y="4087901"/>
            <a:ext cx="233514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劳动过程的创新性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5981271" y="4870474"/>
            <a:ext cx="233514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劳动方式的个体性与协作性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 职业教育学的学科定位与学科功能</a:t>
            </a:r>
            <a:endParaRPr kumimoji="1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三、职业教育学与其他学科的相互关系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（三）职业教育学与教育学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131709" y="2789106"/>
            <a:ext cx="2882187" cy="2872142"/>
            <a:chOff x="3131708" y="1925084"/>
            <a:chExt cx="2882187" cy="2872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72" name="新月形 71"/>
            <p:cNvSpPr/>
            <p:nvPr/>
          </p:nvSpPr>
          <p:spPr>
            <a:xfrm rot="20751297">
              <a:off x="3131708" y="2126690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新月形 72"/>
            <p:cNvSpPr/>
            <p:nvPr/>
          </p:nvSpPr>
          <p:spPr>
            <a:xfrm rot="4551297">
              <a:off x="3813700" y="1259257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新月形 73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新月形 74"/>
            <p:cNvSpPr/>
            <p:nvPr/>
          </p:nvSpPr>
          <p:spPr>
            <a:xfrm rot="15351297">
              <a:off x="4011669" y="2799744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3843338" y="3953663"/>
            <a:ext cx="145732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FF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激励机制</a:t>
            </a:r>
            <a:endParaRPr lang="en-US" altLang="zh-CN" sz="2400" b="1" kern="0" dirty="0" smtClean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11"/>
          <p:cNvSpPr txBox="1">
            <a:spLocks noChangeArrowheads="1"/>
          </p:cNvSpPr>
          <p:nvPr/>
        </p:nvSpPr>
        <p:spPr bwMode="auto">
          <a:xfrm flipH="1">
            <a:off x="984310" y="3234462"/>
            <a:ext cx="216217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完善考核</a:t>
            </a: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激励体系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H="1">
            <a:off x="1038225" y="3647275"/>
            <a:ext cx="2268538" cy="0"/>
          </a:xfrm>
          <a:prstGeom prst="line">
            <a:avLst/>
          </a:pr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1038225" y="5298275"/>
            <a:ext cx="2646363" cy="0"/>
          </a:xfrm>
          <a:prstGeom prst="line">
            <a:avLst/>
          </a:prstGeom>
          <a:ln w="12700">
            <a:solidFill>
              <a:srgbClr val="119707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5435600" y="3096413"/>
            <a:ext cx="2841625" cy="0"/>
          </a:xfrm>
          <a:prstGeom prst="line">
            <a:avLst/>
          </a:prstGeom>
          <a:ln w="12700">
            <a:solidFill>
              <a:srgbClr val="BE1247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5810250" y="4876000"/>
            <a:ext cx="2460625" cy="0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11"/>
          <p:cNvSpPr txBox="1">
            <a:spLocks noChangeArrowheads="1"/>
          </p:cNvSpPr>
          <p:nvPr/>
        </p:nvSpPr>
        <p:spPr bwMode="auto">
          <a:xfrm flipH="1">
            <a:off x="1069669" y="4890646"/>
            <a:ext cx="216217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完善薪酬激励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体系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11"/>
          <p:cNvSpPr txBox="1">
            <a:spLocks noChangeArrowheads="1"/>
          </p:cNvSpPr>
          <p:nvPr/>
        </p:nvSpPr>
        <p:spPr bwMode="auto">
          <a:xfrm flipH="1">
            <a:off x="6131490" y="4181008"/>
            <a:ext cx="247295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要体现效率优先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激励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过程公平性原则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5810248" y="2699097"/>
            <a:ext cx="265018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采取人性化的激励策略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职业教育学的发展历程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5" name="组合 104"/>
          <p:cNvGrpSpPr>
            <a:grpSpLocks noChangeAspect="1"/>
          </p:cNvGrpSpPr>
          <p:nvPr/>
        </p:nvGrpSpPr>
        <p:grpSpPr>
          <a:xfrm>
            <a:off x="2171788" y="2119451"/>
            <a:ext cx="4940060" cy="4189869"/>
            <a:chOff x="1806152" y="1591816"/>
            <a:chExt cx="5617122" cy="4764117"/>
          </a:xfrm>
        </p:grpSpPr>
        <p:sp>
          <p:nvSpPr>
            <p:cNvPr id="106" name="椭圆 105"/>
            <p:cNvSpPr/>
            <p:nvPr/>
          </p:nvSpPr>
          <p:spPr>
            <a:xfrm>
              <a:off x="1806152" y="5478643"/>
              <a:ext cx="5617122" cy="877290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50000"/>
                    <a:lumOff val="50000"/>
                    <a:alpha val="41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  <a:gs pos="780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4154571" y="3124589"/>
              <a:ext cx="933010" cy="921619"/>
              <a:chOff x="4154571" y="2980573"/>
              <a:chExt cx="933010" cy="921619"/>
            </a:xfrm>
          </p:grpSpPr>
          <p:sp>
            <p:nvSpPr>
              <p:cNvPr id="148" name="Oval 114"/>
              <p:cNvSpPr>
                <a:spLocks noChangeArrowheads="1"/>
              </p:cNvSpPr>
              <p:nvPr/>
            </p:nvSpPr>
            <p:spPr bwMode="auto">
              <a:xfrm>
                <a:off x="4165962" y="2980573"/>
                <a:ext cx="921619" cy="9216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209"/>
              <p:cNvSpPr/>
              <p:nvPr/>
            </p:nvSpPr>
            <p:spPr bwMode="auto">
              <a:xfrm rot="20232228">
                <a:off x="4154571" y="3019474"/>
                <a:ext cx="805386" cy="471174"/>
              </a:xfrm>
              <a:custGeom>
                <a:avLst/>
                <a:gdLst>
                  <a:gd name="T0" fmla="*/ 406 w 812"/>
                  <a:gd name="T1" fmla="*/ 0 h 574"/>
                  <a:gd name="T2" fmla="*/ 0 w 812"/>
                  <a:gd name="T3" fmla="*/ 406 h 574"/>
                  <a:gd name="T4" fmla="*/ 406 w 812"/>
                  <a:gd name="T5" fmla="*/ 574 h 574"/>
                  <a:gd name="T6" fmla="*/ 812 w 812"/>
                  <a:gd name="T7" fmla="*/ 406 h 574"/>
                  <a:gd name="T8" fmla="*/ 406 w 812"/>
                  <a:gd name="T9" fmla="*/ 0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574">
                    <a:moveTo>
                      <a:pt x="406" y="0"/>
                    </a:moveTo>
                    <a:cubicBezTo>
                      <a:pt x="181" y="0"/>
                      <a:pt x="0" y="181"/>
                      <a:pt x="0" y="406"/>
                    </a:cubicBezTo>
                    <a:cubicBezTo>
                      <a:pt x="0" y="518"/>
                      <a:pt x="203" y="574"/>
                      <a:pt x="406" y="574"/>
                    </a:cubicBezTo>
                    <a:cubicBezTo>
                      <a:pt x="609" y="574"/>
                      <a:pt x="812" y="518"/>
                      <a:pt x="812" y="406"/>
                    </a:cubicBezTo>
                    <a:cubicBezTo>
                      <a:pt x="812" y="181"/>
                      <a:pt x="630" y="0"/>
                      <a:pt x="406" y="0"/>
                    </a:cubicBezTo>
                  </a:path>
                </a:pathLst>
              </a:custGeom>
              <a:gradFill flip="none" rotWithShape="1">
                <a:gsLst>
                  <a:gs pos="10000">
                    <a:schemeClr val="bg1">
                      <a:alpha val="70000"/>
                    </a:schemeClr>
                  </a:gs>
                  <a:gs pos="56000">
                    <a:schemeClr val="bg1">
                      <a:lumMod val="95000"/>
                      <a:alpha val="30000"/>
                    </a:scheme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407191" y="2368085"/>
              <a:ext cx="2106157" cy="2017396"/>
              <a:chOff x="4407191" y="2224069"/>
              <a:chExt cx="2106157" cy="2017396"/>
            </a:xfrm>
          </p:grpSpPr>
          <p:sp>
            <p:nvSpPr>
              <p:cNvPr id="146" name="Freeform 6"/>
              <p:cNvSpPr/>
              <p:nvPr/>
            </p:nvSpPr>
            <p:spPr bwMode="auto">
              <a:xfrm>
                <a:off x="4407191" y="2224069"/>
                <a:ext cx="2106157" cy="201739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291">
                    <a:moveTo>
                      <a:pt x="149" y="0"/>
                    </a:moveTo>
                    <a:cubicBezTo>
                      <a:pt x="78" y="0"/>
                      <a:pt x="19" y="47"/>
                      <a:pt x="0" y="111"/>
                    </a:cubicBezTo>
                    <a:cubicBezTo>
                      <a:pt x="23" y="97"/>
                      <a:pt x="50" y="89"/>
                      <a:pt x="78" y="89"/>
                    </a:cubicBezTo>
                    <a:cubicBezTo>
                      <a:pt x="164" y="89"/>
                      <a:pt x="234" y="159"/>
                      <a:pt x="234" y="246"/>
                    </a:cubicBezTo>
                    <a:cubicBezTo>
                      <a:pt x="234" y="261"/>
                      <a:pt x="231" y="276"/>
                      <a:pt x="227" y="291"/>
                    </a:cubicBezTo>
                    <a:cubicBezTo>
                      <a:pt x="273" y="264"/>
                      <a:pt x="304" y="213"/>
                      <a:pt x="304" y="156"/>
                    </a:cubicBezTo>
                    <a:cubicBezTo>
                      <a:pt x="304" y="70"/>
                      <a:pt x="234" y="0"/>
                      <a:pt x="149" y="0"/>
                    </a:cubicBezTo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35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Freeform 6"/>
              <p:cNvSpPr/>
              <p:nvPr/>
            </p:nvSpPr>
            <p:spPr bwMode="auto">
              <a:xfrm>
                <a:off x="4416001" y="2601779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457916" y="1591816"/>
              <a:ext cx="2127219" cy="2200869"/>
              <a:chOff x="3457916" y="1447800"/>
              <a:chExt cx="2127219" cy="2200869"/>
            </a:xfrm>
          </p:grpSpPr>
          <p:sp>
            <p:nvSpPr>
              <p:cNvPr id="144" name="Freeform 18"/>
              <p:cNvSpPr/>
              <p:nvPr/>
            </p:nvSpPr>
            <p:spPr bwMode="auto">
              <a:xfrm>
                <a:off x="3457916" y="1447800"/>
                <a:ext cx="2127219" cy="2128722"/>
              </a:xfrm>
              <a:custGeom>
                <a:avLst/>
                <a:gdLst>
                  <a:gd name="T0" fmla="*/ 10 w 307"/>
                  <a:gd name="T1" fmla="*/ 145 h 307"/>
                  <a:gd name="T2" fmla="*/ 100 w 307"/>
                  <a:gd name="T3" fmla="*/ 307 h 307"/>
                  <a:gd name="T4" fmla="*/ 89 w 307"/>
                  <a:gd name="T5" fmla="*/ 226 h 307"/>
                  <a:gd name="T6" fmla="*/ 264 w 307"/>
                  <a:gd name="T7" fmla="*/ 93 h 307"/>
                  <a:gd name="T8" fmla="*/ 307 w 307"/>
                  <a:gd name="T9" fmla="*/ 105 h 307"/>
                  <a:gd name="T10" fmla="*/ 184 w 307"/>
                  <a:gd name="T11" fmla="*/ 11 h 307"/>
                  <a:gd name="T12" fmla="*/ 10 w 307"/>
                  <a:gd name="T13" fmla="*/ 145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307">
                    <a:moveTo>
                      <a:pt x="10" y="145"/>
                    </a:moveTo>
                    <a:cubicBezTo>
                      <a:pt x="0" y="214"/>
                      <a:pt x="39" y="279"/>
                      <a:pt x="100" y="307"/>
                    </a:cubicBezTo>
                    <a:cubicBezTo>
                      <a:pt x="89" y="282"/>
                      <a:pt x="85" y="255"/>
                      <a:pt x="89" y="226"/>
                    </a:cubicBezTo>
                    <a:cubicBezTo>
                      <a:pt x="100" y="141"/>
                      <a:pt x="179" y="81"/>
                      <a:pt x="264" y="93"/>
                    </a:cubicBezTo>
                    <a:cubicBezTo>
                      <a:pt x="279" y="95"/>
                      <a:pt x="294" y="99"/>
                      <a:pt x="307" y="105"/>
                    </a:cubicBezTo>
                    <a:cubicBezTo>
                      <a:pt x="287" y="56"/>
                      <a:pt x="241" y="18"/>
                      <a:pt x="184" y="11"/>
                    </a:cubicBezTo>
                    <a:cubicBezTo>
                      <a:pt x="99" y="0"/>
                      <a:pt x="21" y="59"/>
                      <a:pt x="10" y="145"/>
                    </a:cubicBezTo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Freeform 6"/>
              <p:cNvSpPr/>
              <p:nvPr/>
            </p:nvSpPr>
            <p:spPr bwMode="auto">
              <a:xfrm rot="16638754">
                <a:off x="3769824" y="193960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2598904" y="2729140"/>
              <a:ext cx="2223081" cy="2058015"/>
              <a:chOff x="2598904" y="2585124"/>
              <a:chExt cx="2223081" cy="2058015"/>
            </a:xfrm>
          </p:grpSpPr>
          <p:sp>
            <p:nvSpPr>
              <p:cNvPr id="142" name="Freeform 13"/>
              <p:cNvSpPr/>
              <p:nvPr/>
            </p:nvSpPr>
            <p:spPr bwMode="auto">
              <a:xfrm>
                <a:off x="2598904" y="2585124"/>
                <a:ext cx="2127219" cy="2058015"/>
              </a:xfrm>
              <a:custGeom>
                <a:avLst/>
                <a:gdLst>
                  <a:gd name="T0" fmla="*/ 153 w 307"/>
                  <a:gd name="T1" fmla="*/ 294 h 297"/>
                  <a:gd name="T2" fmla="*/ 307 w 307"/>
                  <a:gd name="T3" fmla="*/ 189 h 297"/>
                  <a:gd name="T4" fmla="*/ 227 w 307"/>
                  <a:gd name="T5" fmla="*/ 207 h 297"/>
                  <a:gd name="T6" fmla="*/ 78 w 307"/>
                  <a:gd name="T7" fmla="*/ 45 h 297"/>
                  <a:gd name="T8" fmla="*/ 87 w 307"/>
                  <a:gd name="T9" fmla="*/ 0 h 297"/>
                  <a:gd name="T10" fmla="*/ 4 w 307"/>
                  <a:gd name="T11" fmla="*/ 131 h 297"/>
                  <a:gd name="T12" fmla="*/ 153 w 307"/>
                  <a:gd name="T13" fmla="*/ 294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97">
                    <a:moveTo>
                      <a:pt x="153" y="294"/>
                    </a:moveTo>
                    <a:cubicBezTo>
                      <a:pt x="223" y="297"/>
                      <a:pt x="285" y="252"/>
                      <a:pt x="307" y="189"/>
                    </a:cubicBezTo>
                    <a:cubicBezTo>
                      <a:pt x="283" y="202"/>
                      <a:pt x="256" y="208"/>
                      <a:pt x="227" y="207"/>
                    </a:cubicBezTo>
                    <a:cubicBezTo>
                      <a:pt x="141" y="203"/>
                      <a:pt x="75" y="131"/>
                      <a:pt x="78" y="45"/>
                    </a:cubicBezTo>
                    <a:cubicBezTo>
                      <a:pt x="79" y="29"/>
                      <a:pt x="82" y="15"/>
                      <a:pt x="87" y="0"/>
                    </a:cubicBezTo>
                    <a:cubicBezTo>
                      <a:pt x="40" y="26"/>
                      <a:pt x="7" y="74"/>
                      <a:pt x="4" y="131"/>
                    </a:cubicBezTo>
                    <a:cubicBezTo>
                      <a:pt x="0" y="217"/>
                      <a:pt x="67" y="290"/>
                      <a:pt x="153" y="294"/>
                    </a:cubicBezTo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54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Freeform 6"/>
              <p:cNvSpPr/>
              <p:nvPr/>
            </p:nvSpPr>
            <p:spPr bwMode="auto">
              <a:xfrm rot="10462779">
                <a:off x="3012018" y="269508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3776848" y="3280831"/>
              <a:ext cx="2042973" cy="2219409"/>
              <a:chOff x="3776848" y="3136815"/>
              <a:chExt cx="2042973" cy="2219409"/>
            </a:xfrm>
          </p:grpSpPr>
          <p:sp>
            <p:nvSpPr>
              <p:cNvPr id="140" name="Freeform 9"/>
              <p:cNvSpPr/>
              <p:nvPr/>
            </p:nvSpPr>
            <p:spPr bwMode="auto">
              <a:xfrm>
                <a:off x="3776848" y="3236528"/>
                <a:ext cx="2042973" cy="2119696"/>
              </a:xfrm>
              <a:custGeom>
                <a:avLst/>
                <a:gdLst>
                  <a:gd name="T0" fmla="*/ 293 w 295"/>
                  <a:gd name="T1" fmla="*/ 152 h 306"/>
                  <a:gd name="T2" fmla="*/ 187 w 295"/>
                  <a:gd name="T3" fmla="*/ 0 h 306"/>
                  <a:gd name="T4" fmla="*/ 205 w 295"/>
                  <a:gd name="T5" fmla="*/ 79 h 306"/>
                  <a:gd name="T6" fmla="*/ 45 w 295"/>
                  <a:gd name="T7" fmla="*/ 230 h 306"/>
                  <a:gd name="T8" fmla="*/ 0 w 295"/>
                  <a:gd name="T9" fmla="*/ 222 h 306"/>
                  <a:gd name="T10" fmla="*/ 132 w 295"/>
                  <a:gd name="T11" fmla="*/ 303 h 306"/>
                  <a:gd name="T12" fmla="*/ 293 w 295"/>
                  <a:gd name="T13" fmla="*/ 15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06">
                    <a:moveTo>
                      <a:pt x="293" y="152"/>
                    </a:moveTo>
                    <a:cubicBezTo>
                      <a:pt x="295" y="82"/>
                      <a:pt x="250" y="21"/>
                      <a:pt x="187" y="0"/>
                    </a:cubicBezTo>
                    <a:cubicBezTo>
                      <a:pt x="200" y="23"/>
                      <a:pt x="206" y="50"/>
                      <a:pt x="205" y="79"/>
                    </a:cubicBezTo>
                    <a:cubicBezTo>
                      <a:pt x="203" y="165"/>
                      <a:pt x="131" y="232"/>
                      <a:pt x="45" y="230"/>
                    </a:cubicBezTo>
                    <a:cubicBezTo>
                      <a:pt x="29" y="229"/>
                      <a:pt x="14" y="226"/>
                      <a:pt x="0" y="222"/>
                    </a:cubicBezTo>
                    <a:cubicBezTo>
                      <a:pt x="26" y="269"/>
                      <a:pt x="75" y="301"/>
                      <a:pt x="132" y="303"/>
                    </a:cubicBezTo>
                    <a:cubicBezTo>
                      <a:pt x="218" y="306"/>
                      <a:pt x="290" y="238"/>
                      <a:pt x="293" y="152"/>
                    </a:cubicBezTo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1" name="Freeform 6"/>
              <p:cNvSpPr/>
              <p:nvPr/>
            </p:nvSpPr>
            <p:spPr bwMode="auto">
              <a:xfrm rot="4918452">
                <a:off x="3793142" y="3237721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8" name="Freeform 63"/>
            <p:cNvSpPr/>
            <p:nvPr/>
          </p:nvSpPr>
          <p:spPr bwMode="auto">
            <a:xfrm rot="16200000" flipV="1">
              <a:off x="6266505" y="2353967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6" name="Freeform 63"/>
            <p:cNvSpPr/>
            <p:nvPr/>
          </p:nvSpPr>
          <p:spPr bwMode="auto">
            <a:xfrm rot="5400000" flipH="1" flipV="1">
              <a:off x="3220419" y="1864198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34" name="Freeform 63"/>
            <p:cNvSpPr/>
            <p:nvPr/>
          </p:nvSpPr>
          <p:spPr bwMode="auto">
            <a:xfrm rot="16200000" flipH="1">
              <a:off x="2405063" y="434108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2" name="Freeform 63"/>
            <p:cNvSpPr/>
            <p:nvPr/>
          </p:nvSpPr>
          <p:spPr bwMode="auto">
            <a:xfrm rot="5400000">
              <a:off x="5618433" y="508384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093396" y="1732310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93396" y="2003476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342856" y="4294924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342856" y="4566090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6690026" y="2233339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6690026" y="2504505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997866" y="4952925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5997866" y="5224091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058859" y="498281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与使命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147617" y="442648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838405" y="219503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主要任务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6588224" y="265914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劳动的特点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职业教育学的发展历程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一、国外职业教育学的发展概述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（一）前工业化时期的萌芽阶段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3059832" y="2770324"/>
            <a:ext cx="2755827" cy="1900747"/>
            <a:chOff x="1691680" y="2146616"/>
            <a:chExt cx="5256584" cy="2457618"/>
          </a:xfrm>
        </p:grpSpPr>
        <p:sp>
          <p:nvSpPr>
            <p:cNvPr id="22" name="矩形 2"/>
            <p:cNvSpPr/>
            <p:nvPr/>
          </p:nvSpPr>
          <p:spPr>
            <a:xfrm>
              <a:off x="1691680" y="2864034"/>
              <a:ext cx="3959910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tx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tx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"/>
            <p:cNvSpPr/>
            <p:nvPr/>
          </p:nvSpPr>
          <p:spPr>
            <a:xfrm rot="10800000">
              <a:off x="2988353" y="2146616"/>
              <a:ext cx="3959911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TextBox 11"/>
          <p:cNvSpPr txBox="1">
            <a:spLocks noChangeArrowheads="1"/>
          </p:cNvSpPr>
          <p:nvPr/>
        </p:nvSpPr>
        <p:spPr bwMode="auto">
          <a:xfrm flipH="1">
            <a:off x="3739627" y="2925072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5659" y="2204864"/>
            <a:ext cx="3076821" cy="4199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既有较高的教育教学水平，又有较强的专业操作示范技能，精通专业理论知识和操作技能的内在联系和规律，具有教师和“工程师”（“工程师”泛指具有较强的专业实践能力和技能的人员）的双重知识与能力结构的专业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496" y="2925072"/>
            <a:ext cx="3076821" cy="376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教师队伍整体上具备“双师”能力，即在专业教师队伍中理论性教师和技能型教师必须保持合理的比例。“双师型”教师是职业院校教师队伍的整体特征，并不是要每一个专业教师都必须是“双师型”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3203848" y="4127757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职业教育学的发展历程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一、国外职业教育学的发展概述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（二）工业化时期的独立化阶段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3059832" y="2770324"/>
            <a:ext cx="2755827" cy="1900747"/>
            <a:chOff x="1691680" y="2146616"/>
            <a:chExt cx="5256584" cy="2457618"/>
          </a:xfrm>
        </p:grpSpPr>
        <p:sp>
          <p:nvSpPr>
            <p:cNvPr id="22" name="矩形 2"/>
            <p:cNvSpPr/>
            <p:nvPr/>
          </p:nvSpPr>
          <p:spPr>
            <a:xfrm>
              <a:off x="1691680" y="2864034"/>
              <a:ext cx="3959910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tx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tx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"/>
            <p:cNvSpPr/>
            <p:nvPr/>
          </p:nvSpPr>
          <p:spPr>
            <a:xfrm rot="10800000">
              <a:off x="2988353" y="2146616"/>
              <a:ext cx="3959911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TextBox 11"/>
          <p:cNvSpPr txBox="1">
            <a:spLocks noChangeArrowheads="1"/>
          </p:cNvSpPr>
          <p:nvPr/>
        </p:nvSpPr>
        <p:spPr bwMode="auto">
          <a:xfrm flipH="1">
            <a:off x="3739627" y="2925072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5659" y="2204864"/>
            <a:ext cx="3076821" cy="4199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既有较高的教育教学水平，又有较强的专业操作示范技能，精通专业理论知识和操作技能的内在联系和规律，具有教师和“工程师”（“工程师”泛指具有较强的专业实践能力和技能的人员）的双重知识与能力结构的专业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496" y="2925072"/>
            <a:ext cx="3076821" cy="376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教师队伍整体上具备“双师”能力，即在专业教师队伍中理论性教师和技能型教师必须保持合理的比例。“双师型”教师是职业院校教师队伍的整体特征，并不是要每一个专业教师都必须是“双师型”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3203848" y="4127757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职业教育学的发展历程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一、国外职业教育学的发展概述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（三）后工业化时期的多样化阶段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3059832" y="2770324"/>
            <a:ext cx="2755827" cy="1900747"/>
            <a:chOff x="1691680" y="2146616"/>
            <a:chExt cx="5256584" cy="2457618"/>
          </a:xfrm>
        </p:grpSpPr>
        <p:sp>
          <p:nvSpPr>
            <p:cNvPr id="22" name="矩形 2"/>
            <p:cNvSpPr/>
            <p:nvPr/>
          </p:nvSpPr>
          <p:spPr>
            <a:xfrm>
              <a:off x="1691680" y="2864034"/>
              <a:ext cx="3959910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tx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tx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"/>
            <p:cNvSpPr/>
            <p:nvPr/>
          </p:nvSpPr>
          <p:spPr>
            <a:xfrm rot="10800000">
              <a:off x="2988353" y="2146616"/>
              <a:ext cx="3959911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TextBox 11"/>
          <p:cNvSpPr txBox="1">
            <a:spLocks noChangeArrowheads="1"/>
          </p:cNvSpPr>
          <p:nvPr/>
        </p:nvSpPr>
        <p:spPr bwMode="auto">
          <a:xfrm flipH="1">
            <a:off x="3739627" y="2925072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5659" y="2204864"/>
            <a:ext cx="3076821" cy="4199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既有较高的教育教学水平，又有较强的专业操作示范技能，精通专业理论知识和操作技能的内在联系和规律，具有教师和“工程师”（“工程师”泛指具有较强的专业实践能力和技能的人员）的双重知识与能力结构的专业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496" y="2925072"/>
            <a:ext cx="3076821" cy="376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教师队伍整体上具备“双师”能力，即在专业教师队伍中理论性教师和技能型教师必须保持合理的比例。“双师型”教师是职业院校教师队伍的整体特征，并不是要每一个专业教师都必须是“双师型”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3203848" y="4127757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职业教育学的发展历程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一、国外职业教育学的发展概述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（四）现当代时期的多元化阶段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3059832" y="2770324"/>
            <a:ext cx="2755827" cy="1900747"/>
            <a:chOff x="1691680" y="2146616"/>
            <a:chExt cx="5256584" cy="2457618"/>
          </a:xfrm>
        </p:grpSpPr>
        <p:sp>
          <p:nvSpPr>
            <p:cNvPr id="22" name="矩形 2"/>
            <p:cNvSpPr/>
            <p:nvPr/>
          </p:nvSpPr>
          <p:spPr>
            <a:xfrm>
              <a:off x="1691680" y="2864034"/>
              <a:ext cx="3959910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tx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tx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"/>
            <p:cNvSpPr/>
            <p:nvPr/>
          </p:nvSpPr>
          <p:spPr>
            <a:xfrm rot="10800000">
              <a:off x="2988353" y="2146616"/>
              <a:ext cx="3959911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TextBox 11"/>
          <p:cNvSpPr txBox="1">
            <a:spLocks noChangeArrowheads="1"/>
          </p:cNvSpPr>
          <p:nvPr/>
        </p:nvSpPr>
        <p:spPr bwMode="auto">
          <a:xfrm flipH="1">
            <a:off x="3739627" y="2925072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5659" y="2204864"/>
            <a:ext cx="3076821" cy="4199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既有较高的教育教学水平，又有较强的专业操作示范技能，精通专业理论知识和操作技能的内在联系和规律，具有教师和“工程师”（“工程师”泛指具有较强的专业实践能力和技能的人员）的双重知识与能力结构的专业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496" y="2925072"/>
            <a:ext cx="3076821" cy="376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教师队伍整体上具备“双师”能力，即在专业教师队伍中理论性教师和技能型教师必须保持合理的比例。“双师型”教师是职业院校教师队伍的整体特征，并不是要每一个专业教师都必须是“双师型”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3203848" y="4127757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职业教育学的发展历程</a:t>
            </a:r>
            <a:endParaRPr kumimoji="1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二、中国职业教育学的发展脉络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（一）学科建制初见端倪（20世纪20年代——新中国成立前夕）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99792" y="2636912"/>
            <a:ext cx="4608512" cy="3744416"/>
            <a:chOff x="2795766" y="796388"/>
            <a:chExt cx="3505015" cy="3423358"/>
          </a:xfrm>
        </p:grpSpPr>
        <p:grpSp>
          <p:nvGrpSpPr>
            <p:cNvPr id="12" name="组合 11"/>
            <p:cNvGrpSpPr/>
            <p:nvPr/>
          </p:nvGrpSpPr>
          <p:grpSpPr>
            <a:xfrm>
              <a:off x="2963511" y="1023094"/>
              <a:ext cx="2831376" cy="2835657"/>
              <a:chOff x="3020358" y="2123933"/>
              <a:chExt cx="3108469" cy="3113168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3020358" y="2123933"/>
                <a:ext cx="3108469" cy="3113168"/>
                <a:chOff x="2114498" y="1458030"/>
                <a:chExt cx="4146288" cy="4152556"/>
              </a:xfrm>
            </p:grpSpPr>
            <p:sp>
              <p:nvSpPr>
                <p:cNvPr id="48" name="任意多边形 44"/>
                <p:cNvSpPr/>
                <p:nvPr/>
              </p:nvSpPr>
              <p:spPr>
                <a:xfrm rot="14546140">
                  <a:off x="2575532" y="2989820"/>
                  <a:ext cx="3033566" cy="2207965"/>
                </a:xfrm>
                <a:custGeom>
                  <a:avLst/>
                  <a:gdLst>
                    <a:gd name="connsiteX0" fmla="*/ 1833563 w 1885950"/>
                    <a:gd name="connsiteY0" fmla="*/ 242887 h 323850"/>
                    <a:gd name="connsiteX1" fmla="*/ 147638 w 1885950"/>
                    <a:gd name="connsiteY1" fmla="*/ 323850 h 323850"/>
                    <a:gd name="connsiteX2" fmla="*/ 0 w 1885950"/>
                    <a:gd name="connsiteY2" fmla="*/ 85725 h 323850"/>
                    <a:gd name="connsiteX3" fmla="*/ 1885950 w 1885950"/>
                    <a:gd name="connsiteY3" fmla="*/ 0 h 323850"/>
                    <a:gd name="connsiteX4" fmla="*/ 1833563 w 1885950"/>
                    <a:gd name="connsiteY4" fmla="*/ 242887 h 323850"/>
                    <a:gd name="connsiteX0-1" fmla="*/ 1833563 w 1885950"/>
                    <a:gd name="connsiteY0-2" fmla="*/ 997823 h 1078786"/>
                    <a:gd name="connsiteX1-3" fmla="*/ 147638 w 1885950"/>
                    <a:gd name="connsiteY1-4" fmla="*/ 1078786 h 1078786"/>
                    <a:gd name="connsiteX2-5" fmla="*/ 0 w 1885950"/>
                    <a:gd name="connsiteY2-6" fmla="*/ 840661 h 1078786"/>
                    <a:gd name="connsiteX3-7" fmla="*/ 1885950 w 1885950"/>
                    <a:gd name="connsiteY3-8" fmla="*/ 754936 h 1078786"/>
                    <a:gd name="connsiteX4-9" fmla="*/ 1833563 w 1885950"/>
                    <a:gd name="connsiteY4-10" fmla="*/ 997823 h 1078786"/>
                    <a:gd name="connsiteX0-11" fmla="*/ 2262228 w 2314615"/>
                    <a:gd name="connsiteY0-12" fmla="*/ 1412401 h 1493364"/>
                    <a:gd name="connsiteX1-13" fmla="*/ 576303 w 2314615"/>
                    <a:gd name="connsiteY1-14" fmla="*/ 1493364 h 1493364"/>
                    <a:gd name="connsiteX2-15" fmla="*/ 428665 w 2314615"/>
                    <a:gd name="connsiteY2-16" fmla="*/ 1255239 h 1493364"/>
                    <a:gd name="connsiteX3-17" fmla="*/ 2314615 w 2314615"/>
                    <a:gd name="connsiteY3-18" fmla="*/ 1169514 h 1493364"/>
                    <a:gd name="connsiteX4-19" fmla="*/ 2262228 w 2314615"/>
                    <a:gd name="connsiteY4-20" fmla="*/ 1412401 h 1493364"/>
                    <a:gd name="connsiteX0-21" fmla="*/ 2545108 w 2597495"/>
                    <a:gd name="connsiteY0-22" fmla="*/ 1618564 h 1699527"/>
                    <a:gd name="connsiteX1-23" fmla="*/ 859183 w 2597495"/>
                    <a:gd name="connsiteY1-24" fmla="*/ 1699527 h 1699527"/>
                    <a:gd name="connsiteX2-25" fmla="*/ 711545 w 2597495"/>
                    <a:gd name="connsiteY2-26" fmla="*/ 1461402 h 1699527"/>
                    <a:gd name="connsiteX3-27" fmla="*/ 2597495 w 2597495"/>
                    <a:gd name="connsiteY3-28" fmla="*/ 1375677 h 1699527"/>
                    <a:gd name="connsiteX4-29" fmla="*/ 2545108 w 2597495"/>
                    <a:gd name="connsiteY4-30" fmla="*/ 1618564 h 1699527"/>
                    <a:gd name="connsiteX0-31" fmla="*/ 2577062 w 2629449"/>
                    <a:gd name="connsiteY0-32" fmla="*/ 1490694 h 1595469"/>
                    <a:gd name="connsiteX1-33" fmla="*/ 891137 w 2629449"/>
                    <a:gd name="connsiteY1-34" fmla="*/ 1571657 h 1595469"/>
                    <a:gd name="connsiteX2-35" fmla="*/ 705399 w 2629449"/>
                    <a:gd name="connsiteY2-36" fmla="*/ 1595469 h 1595469"/>
                    <a:gd name="connsiteX3-37" fmla="*/ 2629449 w 2629449"/>
                    <a:gd name="connsiteY3-38" fmla="*/ 1247807 h 1595469"/>
                    <a:gd name="connsiteX4-39" fmla="*/ 2577062 w 2629449"/>
                    <a:gd name="connsiteY4-40" fmla="*/ 1490694 h 1595469"/>
                    <a:gd name="connsiteX0-41" fmla="*/ 2642427 w 2694814"/>
                    <a:gd name="connsiteY0-42" fmla="*/ 2043037 h 2147812"/>
                    <a:gd name="connsiteX1-43" fmla="*/ 956502 w 2694814"/>
                    <a:gd name="connsiteY1-44" fmla="*/ 2124000 h 2147812"/>
                    <a:gd name="connsiteX2-45" fmla="*/ 770764 w 2694814"/>
                    <a:gd name="connsiteY2-46" fmla="*/ 2147812 h 2147812"/>
                    <a:gd name="connsiteX3-47" fmla="*/ 2694814 w 2694814"/>
                    <a:gd name="connsiteY3-48" fmla="*/ 1800150 h 2147812"/>
                    <a:gd name="connsiteX4-49" fmla="*/ 2642427 w 2694814"/>
                    <a:gd name="connsiteY4-50" fmla="*/ 2043037 h 2147812"/>
                    <a:gd name="connsiteX0-51" fmla="*/ 2633657 w 2733669"/>
                    <a:gd name="connsiteY0-52" fmla="*/ 1907850 h 2012625"/>
                    <a:gd name="connsiteX1-53" fmla="*/ 947732 w 2733669"/>
                    <a:gd name="connsiteY1-54" fmla="*/ 1988813 h 2012625"/>
                    <a:gd name="connsiteX2-55" fmla="*/ 761994 w 2733669"/>
                    <a:gd name="connsiteY2-56" fmla="*/ 2012625 h 2012625"/>
                    <a:gd name="connsiteX3-57" fmla="*/ 2733669 w 2733669"/>
                    <a:gd name="connsiteY3-58" fmla="*/ 1888801 h 2012625"/>
                    <a:gd name="connsiteX4-59" fmla="*/ 2633657 w 2733669"/>
                    <a:gd name="connsiteY4-60" fmla="*/ 1907850 h 2012625"/>
                    <a:gd name="connsiteX0-61" fmla="*/ 2770043 w 2870055"/>
                    <a:gd name="connsiteY0-62" fmla="*/ 1451443 h 1556218"/>
                    <a:gd name="connsiteX1-63" fmla="*/ 1084118 w 2870055"/>
                    <a:gd name="connsiteY1-64" fmla="*/ 1532406 h 1556218"/>
                    <a:gd name="connsiteX2-65" fmla="*/ 898380 w 2870055"/>
                    <a:gd name="connsiteY2-66" fmla="*/ 1556218 h 1556218"/>
                    <a:gd name="connsiteX3-67" fmla="*/ 2870055 w 2870055"/>
                    <a:gd name="connsiteY3-68" fmla="*/ 1432394 h 1556218"/>
                    <a:gd name="connsiteX4-69" fmla="*/ 2770043 w 2870055"/>
                    <a:gd name="connsiteY4-70" fmla="*/ 1451443 h 1556218"/>
                    <a:gd name="connsiteX0-71" fmla="*/ 2868686 w 2968698"/>
                    <a:gd name="connsiteY0-72" fmla="*/ 2047772 h 2152547"/>
                    <a:gd name="connsiteX1-73" fmla="*/ 1182761 w 2968698"/>
                    <a:gd name="connsiteY1-74" fmla="*/ 2128735 h 2152547"/>
                    <a:gd name="connsiteX2-75" fmla="*/ 997023 w 2968698"/>
                    <a:gd name="connsiteY2-76" fmla="*/ 2152547 h 2152547"/>
                    <a:gd name="connsiteX3-77" fmla="*/ 2968698 w 2968698"/>
                    <a:gd name="connsiteY3-78" fmla="*/ 2028723 h 2152547"/>
                    <a:gd name="connsiteX4-79" fmla="*/ 2868686 w 2968698"/>
                    <a:gd name="connsiteY4-80" fmla="*/ 2047772 h 2152547"/>
                    <a:gd name="connsiteX0-81" fmla="*/ 2936105 w 3036117"/>
                    <a:gd name="connsiteY0-82" fmla="*/ 2047772 h 2152547"/>
                    <a:gd name="connsiteX1-83" fmla="*/ 1250180 w 3036117"/>
                    <a:gd name="connsiteY1-84" fmla="*/ 2128735 h 2152547"/>
                    <a:gd name="connsiteX2-85" fmla="*/ 1064442 w 3036117"/>
                    <a:gd name="connsiteY2-86" fmla="*/ 2152547 h 2152547"/>
                    <a:gd name="connsiteX3-87" fmla="*/ 3036117 w 3036117"/>
                    <a:gd name="connsiteY3-88" fmla="*/ 2028723 h 2152547"/>
                    <a:gd name="connsiteX4-89" fmla="*/ 2936105 w 3036117"/>
                    <a:gd name="connsiteY4-90" fmla="*/ 2047772 h 2152547"/>
                    <a:gd name="connsiteX0-91" fmla="*/ 2802915 w 2902927"/>
                    <a:gd name="connsiteY0-92" fmla="*/ 2032304 h 2194229"/>
                    <a:gd name="connsiteX1-93" fmla="*/ 1116990 w 2902927"/>
                    <a:gd name="connsiteY1-94" fmla="*/ 2113267 h 2194229"/>
                    <a:gd name="connsiteX2-95" fmla="*/ 1105083 w 2902927"/>
                    <a:gd name="connsiteY2-96" fmla="*/ 2194229 h 2194229"/>
                    <a:gd name="connsiteX3-97" fmla="*/ 2902927 w 2902927"/>
                    <a:gd name="connsiteY3-98" fmla="*/ 2013255 h 2194229"/>
                    <a:gd name="connsiteX4-99" fmla="*/ 2802915 w 2902927"/>
                    <a:gd name="connsiteY4-100" fmla="*/ 2032304 h 2194229"/>
                    <a:gd name="connsiteX0-101" fmla="*/ 2802915 w 2902927"/>
                    <a:gd name="connsiteY0-102" fmla="*/ 2032304 h 2194229"/>
                    <a:gd name="connsiteX1-103" fmla="*/ 1126515 w 2902927"/>
                    <a:gd name="connsiteY1-104" fmla="*/ 2122792 h 2194229"/>
                    <a:gd name="connsiteX2-105" fmla="*/ 1105083 w 2902927"/>
                    <a:gd name="connsiteY2-106" fmla="*/ 2194229 h 2194229"/>
                    <a:gd name="connsiteX3-107" fmla="*/ 2902927 w 2902927"/>
                    <a:gd name="connsiteY3-108" fmla="*/ 2013255 h 2194229"/>
                    <a:gd name="connsiteX4-109" fmla="*/ 2802915 w 2902927"/>
                    <a:gd name="connsiteY4-110" fmla="*/ 2032304 h 2194229"/>
                    <a:gd name="connsiteX0-111" fmla="*/ 2938229 w 3038241"/>
                    <a:gd name="connsiteY0-112" fmla="*/ 2017822 h 2179747"/>
                    <a:gd name="connsiteX1-113" fmla="*/ 1261829 w 3038241"/>
                    <a:gd name="connsiteY1-114" fmla="*/ 2108310 h 2179747"/>
                    <a:gd name="connsiteX2-115" fmla="*/ 1240397 w 3038241"/>
                    <a:gd name="connsiteY2-116" fmla="*/ 2179747 h 2179747"/>
                    <a:gd name="connsiteX3-117" fmla="*/ 3038241 w 3038241"/>
                    <a:gd name="connsiteY3-118" fmla="*/ 1998773 h 2179747"/>
                    <a:gd name="connsiteX4-119" fmla="*/ 2938229 w 3038241"/>
                    <a:gd name="connsiteY4-120" fmla="*/ 2017822 h 2179747"/>
                    <a:gd name="connsiteX0-121" fmla="*/ 2926308 w 3026320"/>
                    <a:gd name="connsiteY0-122" fmla="*/ 2046040 h 2207965"/>
                    <a:gd name="connsiteX1-123" fmla="*/ 1249908 w 3026320"/>
                    <a:gd name="connsiteY1-124" fmla="*/ 2136528 h 2207965"/>
                    <a:gd name="connsiteX2-125" fmla="*/ 1228476 w 3026320"/>
                    <a:gd name="connsiteY2-126" fmla="*/ 2207965 h 2207965"/>
                    <a:gd name="connsiteX3-127" fmla="*/ 3026320 w 3026320"/>
                    <a:gd name="connsiteY3-128" fmla="*/ 2026991 h 2207965"/>
                    <a:gd name="connsiteX4-129" fmla="*/ 2926308 w 3026320"/>
                    <a:gd name="connsiteY4-130" fmla="*/ 2046040 h 2207965"/>
                    <a:gd name="connsiteX0-131" fmla="*/ 2926308 w 3026320"/>
                    <a:gd name="connsiteY0-132" fmla="*/ 2046040 h 2207965"/>
                    <a:gd name="connsiteX1-133" fmla="*/ 1249908 w 3026320"/>
                    <a:gd name="connsiteY1-134" fmla="*/ 2136528 h 2207965"/>
                    <a:gd name="connsiteX2-135" fmla="*/ 1228476 w 3026320"/>
                    <a:gd name="connsiteY2-136" fmla="*/ 2207965 h 2207965"/>
                    <a:gd name="connsiteX3-137" fmla="*/ 3026320 w 3026320"/>
                    <a:gd name="connsiteY3-138" fmla="*/ 2026991 h 2207965"/>
                    <a:gd name="connsiteX4-139" fmla="*/ 2926308 w 3026320"/>
                    <a:gd name="connsiteY4-140" fmla="*/ 2046040 h 2207965"/>
                    <a:gd name="connsiteX0-141" fmla="*/ 2926308 w 3026320"/>
                    <a:gd name="connsiteY0-142" fmla="*/ 2046040 h 2207965"/>
                    <a:gd name="connsiteX1-143" fmla="*/ 1249908 w 3026320"/>
                    <a:gd name="connsiteY1-144" fmla="*/ 2136528 h 2207965"/>
                    <a:gd name="connsiteX2-145" fmla="*/ 1228476 w 3026320"/>
                    <a:gd name="connsiteY2-146" fmla="*/ 2207965 h 2207965"/>
                    <a:gd name="connsiteX3-147" fmla="*/ 3026320 w 3026320"/>
                    <a:gd name="connsiteY3-148" fmla="*/ 2026991 h 2207965"/>
                    <a:gd name="connsiteX4-149" fmla="*/ 2926308 w 3026320"/>
                    <a:gd name="connsiteY4-150" fmla="*/ 2046040 h 2207965"/>
                    <a:gd name="connsiteX0-151" fmla="*/ 2926308 w 3026320"/>
                    <a:gd name="connsiteY0-152" fmla="*/ 2046040 h 2207965"/>
                    <a:gd name="connsiteX1-153" fmla="*/ 1249908 w 3026320"/>
                    <a:gd name="connsiteY1-154" fmla="*/ 2136528 h 2207965"/>
                    <a:gd name="connsiteX2-155" fmla="*/ 1228476 w 3026320"/>
                    <a:gd name="connsiteY2-156" fmla="*/ 2207965 h 2207965"/>
                    <a:gd name="connsiteX3-157" fmla="*/ 3026320 w 3026320"/>
                    <a:gd name="connsiteY3-158" fmla="*/ 2026991 h 2207965"/>
                    <a:gd name="connsiteX4-159" fmla="*/ 2926308 w 3026320"/>
                    <a:gd name="connsiteY4-160" fmla="*/ 2046040 h 2207965"/>
                    <a:gd name="connsiteX0-161" fmla="*/ 2926308 w 3026320"/>
                    <a:gd name="connsiteY0-162" fmla="*/ 2046040 h 2207965"/>
                    <a:gd name="connsiteX1-163" fmla="*/ 1249908 w 3026320"/>
                    <a:gd name="connsiteY1-164" fmla="*/ 2136528 h 2207965"/>
                    <a:gd name="connsiteX2-165" fmla="*/ 1228476 w 3026320"/>
                    <a:gd name="connsiteY2-166" fmla="*/ 2207965 h 2207965"/>
                    <a:gd name="connsiteX3-167" fmla="*/ 3026320 w 3026320"/>
                    <a:gd name="connsiteY3-168" fmla="*/ 2026991 h 2207965"/>
                    <a:gd name="connsiteX4-169" fmla="*/ 2926308 w 3026320"/>
                    <a:gd name="connsiteY4-170" fmla="*/ 2046040 h 2207965"/>
                    <a:gd name="connsiteX0-171" fmla="*/ 2926308 w 3026320"/>
                    <a:gd name="connsiteY0-172" fmla="*/ 2046040 h 2207965"/>
                    <a:gd name="connsiteX1-173" fmla="*/ 1249908 w 3026320"/>
                    <a:gd name="connsiteY1-174" fmla="*/ 2136528 h 2207965"/>
                    <a:gd name="connsiteX2-175" fmla="*/ 1228476 w 3026320"/>
                    <a:gd name="connsiteY2-176" fmla="*/ 2207965 h 2207965"/>
                    <a:gd name="connsiteX3-177" fmla="*/ 3026320 w 3026320"/>
                    <a:gd name="connsiteY3-178" fmla="*/ 2026991 h 2207965"/>
                    <a:gd name="connsiteX4-179" fmla="*/ 2926308 w 3026320"/>
                    <a:gd name="connsiteY4-180" fmla="*/ 2046040 h 2207965"/>
                    <a:gd name="connsiteX0-181" fmla="*/ 2926308 w 3026320"/>
                    <a:gd name="connsiteY0-182" fmla="*/ 2046040 h 2207965"/>
                    <a:gd name="connsiteX1-183" fmla="*/ 1249908 w 3026320"/>
                    <a:gd name="connsiteY1-184" fmla="*/ 2136528 h 2207965"/>
                    <a:gd name="connsiteX2-185" fmla="*/ 1228476 w 3026320"/>
                    <a:gd name="connsiteY2-186" fmla="*/ 2207965 h 2207965"/>
                    <a:gd name="connsiteX3-187" fmla="*/ 3026320 w 3026320"/>
                    <a:gd name="connsiteY3-188" fmla="*/ 2026991 h 2207965"/>
                    <a:gd name="connsiteX4-189" fmla="*/ 2926308 w 3026320"/>
                    <a:gd name="connsiteY4-190" fmla="*/ 2046040 h 2207965"/>
                    <a:gd name="connsiteX0-191" fmla="*/ 2926308 w 3026320"/>
                    <a:gd name="connsiteY0-192" fmla="*/ 2046040 h 2207965"/>
                    <a:gd name="connsiteX1-193" fmla="*/ 1249908 w 3026320"/>
                    <a:gd name="connsiteY1-194" fmla="*/ 2136528 h 2207965"/>
                    <a:gd name="connsiteX2-195" fmla="*/ 1228476 w 3026320"/>
                    <a:gd name="connsiteY2-196" fmla="*/ 2207965 h 2207965"/>
                    <a:gd name="connsiteX3-197" fmla="*/ 3026320 w 3026320"/>
                    <a:gd name="connsiteY3-198" fmla="*/ 2026991 h 2207965"/>
                    <a:gd name="connsiteX4-199" fmla="*/ 2926308 w 3026320"/>
                    <a:gd name="connsiteY4-200" fmla="*/ 2046040 h 2207965"/>
                    <a:gd name="connsiteX0-201" fmla="*/ 2926308 w 3026320"/>
                    <a:gd name="connsiteY0-202" fmla="*/ 2046040 h 2207965"/>
                    <a:gd name="connsiteX1-203" fmla="*/ 1249908 w 3026320"/>
                    <a:gd name="connsiteY1-204" fmla="*/ 2136528 h 2207965"/>
                    <a:gd name="connsiteX2-205" fmla="*/ 1228476 w 3026320"/>
                    <a:gd name="connsiteY2-206" fmla="*/ 2207965 h 2207965"/>
                    <a:gd name="connsiteX3-207" fmla="*/ 3026320 w 3026320"/>
                    <a:gd name="connsiteY3-208" fmla="*/ 2026991 h 2207965"/>
                    <a:gd name="connsiteX4-209" fmla="*/ 2926308 w 3026320"/>
                    <a:gd name="connsiteY4-210" fmla="*/ 2046040 h 2207965"/>
                    <a:gd name="connsiteX0-211" fmla="*/ 2954883 w 3026320"/>
                    <a:gd name="connsiteY0-212" fmla="*/ 2062708 h 2207965"/>
                    <a:gd name="connsiteX1-213" fmla="*/ 1249908 w 3026320"/>
                    <a:gd name="connsiteY1-214" fmla="*/ 2136528 h 2207965"/>
                    <a:gd name="connsiteX2-215" fmla="*/ 1228476 w 3026320"/>
                    <a:gd name="connsiteY2-216" fmla="*/ 2207965 h 2207965"/>
                    <a:gd name="connsiteX3-217" fmla="*/ 3026320 w 3026320"/>
                    <a:gd name="connsiteY3-218" fmla="*/ 2026991 h 2207965"/>
                    <a:gd name="connsiteX4-219" fmla="*/ 2954883 w 3026320"/>
                    <a:gd name="connsiteY4-220" fmla="*/ 2062708 h 2207965"/>
                    <a:gd name="connsiteX0-221" fmla="*/ 2947739 w 3026320"/>
                    <a:gd name="connsiteY0-222" fmla="*/ 2053183 h 2207965"/>
                    <a:gd name="connsiteX1-223" fmla="*/ 1249908 w 3026320"/>
                    <a:gd name="connsiteY1-224" fmla="*/ 2136528 h 2207965"/>
                    <a:gd name="connsiteX2-225" fmla="*/ 1228476 w 3026320"/>
                    <a:gd name="connsiteY2-226" fmla="*/ 2207965 h 2207965"/>
                    <a:gd name="connsiteX3-227" fmla="*/ 3026320 w 3026320"/>
                    <a:gd name="connsiteY3-228" fmla="*/ 2026991 h 2207965"/>
                    <a:gd name="connsiteX4-229" fmla="*/ 2947739 w 3026320"/>
                    <a:gd name="connsiteY4-230" fmla="*/ 2053183 h 2207965"/>
                    <a:gd name="connsiteX0-231" fmla="*/ 2954985 w 3033566"/>
                    <a:gd name="connsiteY0-232" fmla="*/ 2053183 h 2207965"/>
                    <a:gd name="connsiteX1-233" fmla="*/ 1257154 w 3033566"/>
                    <a:gd name="connsiteY1-234" fmla="*/ 2136528 h 2207965"/>
                    <a:gd name="connsiteX2-235" fmla="*/ 1226197 w 3033566"/>
                    <a:gd name="connsiteY2-236" fmla="*/ 2207965 h 2207965"/>
                    <a:gd name="connsiteX3-237" fmla="*/ 3033566 w 3033566"/>
                    <a:gd name="connsiteY3-238" fmla="*/ 2026991 h 2207965"/>
                    <a:gd name="connsiteX4-239" fmla="*/ 2954985 w 3033566"/>
                    <a:gd name="connsiteY4-240" fmla="*/ 2053183 h 220796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033566" h="2207965">
                      <a:moveTo>
                        <a:pt x="2954985" y="2053183"/>
                      </a:moveTo>
                      <a:cubicBezTo>
                        <a:pt x="1278585" y="-869404"/>
                        <a:pt x="-285896" y="1484065"/>
                        <a:pt x="1257154" y="2136528"/>
                      </a:cubicBezTo>
                      <a:lnTo>
                        <a:pt x="1226197" y="2207965"/>
                      </a:lnTo>
                      <a:cubicBezTo>
                        <a:pt x="-1536053" y="1842840"/>
                        <a:pt x="942829" y="-2456109"/>
                        <a:pt x="3033566" y="2026991"/>
                      </a:cubicBezTo>
                      <a:lnTo>
                        <a:pt x="2954985" y="205318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200000" scaled="0"/>
                </a:gradFill>
                <a:ln w="349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9" name="任意多边形 45"/>
                <p:cNvSpPr/>
                <p:nvPr/>
              </p:nvSpPr>
              <p:spPr>
                <a:xfrm>
                  <a:off x="2114498" y="1556792"/>
                  <a:ext cx="3033566" cy="2207965"/>
                </a:xfrm>
                <a:custGeom>
                  <a:avLst/>
                  <a:gdLst>
                    <a:gd name="connsiteX0" fmla="*/ 1833563 w 1885950"/>
                    <a:gd name="connsiteY0" fmla="*/ 242887 h 323850"/>
                    <a:gd name="connsiteX1" fmla="*/ 147638 w 1885950"/>
                    <a:gd name="connsiteY1" fmla="*/ 323850 h 323850"/>
                    <a:gd name="connsiteX2" fmla="*/ 0 w 1885950"/>
                    <a:gd name="connsiteY2" fmla="*/ 85725 h 323850"/>
                    <a:gd name="connsiteX3" fmla="*/ 1885950 w 1885950"/>
                    <a:gd name="connsiteY3" fmla="*/ 0 h 323850"/>
                    <a:gd name="connsiteX4" fmla="*/ 1833563 w 1885950"/>
                    <a:gd name="connsiteY4" fmla="*/ 242887 h 323850"/>
                    <a:gd name="connsiteX0-1" fmla="*/ 1833563 w 1885950"/>
                    <a:gd name="connsiteY0-2" fmla="*/ 997823 h 1078786"/>
                    <a:gd name="connsiteX1-3" fmla="*/ 147638 w 1885950"/>
                    <a:gd name="connsiteY1-4" fmla="*/ 1078786 h 1078786"/>
                    <a:gd name="connsiteX2-5" fmla="*/ 0 w 1885950"/>
                    <a:gd name="connsiteY2-6" fmla="*/ 840661 h 1078786"/>
                    <a:gd name="connsiteX3-7" fmla="*/ 1885950 w 1885950"/>
                    <a:gd name="connsiteY3-8" fmla="*/ 754936 h 1078786"/>
                    <a:gd name="connsiteX4-9" fmla="*/ 1833563 w 1885950"/>
                    <a:gd name="connsiteY4-10" fmla="*/ 997823 h 1078786"/>
                    <a:gd name="connsiteX0-11" fmla="*/ 2262228 w 2314615"/>
                    <a:gd name="connsiteY0-12" fmla="*/ 1412401 h 1493364"/>
                    <a:gd name="connsiteX1-13" fmla="*/ 576303 w 2314615"/>
                    <a:gd name="connsiteY1-14" fmla="*/ 1493364 h 1493364"/>
                    <a:gd name="connsiteX2-15" fmla="*/ 428665 w 2314615"/>
                    <a:gd name="connsiteY2-16" fmla="*/ 1255239 h 1493364"/>
                    <a:gd name="connsiteX3-17" fmla="*/ 2314615 w 2314615"/>
                    <a:gd name="connsiteY3-18" fmla="*/ 1169514 h 1493364"/>
                    <a:gd name="connsiteX4-19" fmla="*/ 2262228 w 2314615"/>
                    <a:gd name="connsiteY4-20" fmla="*/ 1412401 h 1493364"/>
                    <a:gd name="connsiteX0-21" fmla="*/ 2545108 w 2597495"/>
                    <a:gd name="connsiteY0-22" fmla="*/ 1618564 h 1699527"/>
                    <a:gd name="connsiteX1-23" fmla="*/ 859183 w 2597495"/>
                    <a:gd name="connsiteY1-24" fmla="*/ 1699527 h 1699527"/>
                    <a:gd name="connsiteX2-25" fmla="*/ 711545 w 2597495"/>
                    <a:gd name="connsiteY2-26" fmla="*/ 1461402 h 1699527"/>
                    <a:gd name="connsiteX3-27" fmla="*/ 2597495 w 2597495"/>
                    <a:gd name="connsiteY3-28" fmla="*/ 1375677 h 1699527"/>
                    <a:gd name="connsiteX4-29" fmla="*/ 2545108 w 2597495"/>
                    <a:gd name="connsiteY4-30" fmla="*/ 1618564 h 1699527"/>
                    <a:gd name="connsiteX0-31" fmla="*/ 2577062 w 2629449"/>
                    <a:gd name="connsiteY0-32" fmla="*/ 1490694 h 1595469"/>
                    <a:gd name="connsiteX1-33" fmla="*/ 891137 w 2629449"/>
                    <a:gd name="connsiteY1-34" fmla="*/ 1571657 h 1595469"/>
                    <a:gd name="connsiteX2-35" fmla="*/ 705399 w 2629449"/>
                    <a:gd name="connsiteY2-36" fmla="*/ 1595469 h 1595469"/>
                    <a:gd name="connsiteX3-37" fmla="*/ 2629449 w 2629449"/>
                    <a:gd name="connsiteY3-38" fmla="*/ 1247807 h 1595469"/>
                    <a:gd name="connsiteX4-39" fmla="*/ 2577062 w 2629449"/>
                    <a:gd name="connsiteY4-40" fmla="*/ 1490694 h 1595469"/>
                    <a:gd name="connsiteX0-41" fmla="*/ 2642427 w 2694814"/>
                    <a:gd name="connsiteY0-42" fmla="*/ 2043037 h 2147812"/>
                    <a:gd name="connsiteX1-43" fmla="*/ 956502 w 2694814"/>
                    <a:gd name="connsiteY1-44" fmla="*/ 2124000 h 2147812"/>
                    <a:gd name="connsiteX2-45" fmla="*/ 770764 w 2694814"/>
                    <a:gd name="connsiteY2-46" fmla="*/ 2147812 h 2147812"/>
                    <a:gd name="connsiteX3-47" fmla="*/ 2694814 w 2694814"/>
                    <a:gd name="connsiteY3-48" fmla="*/ 1800150 h 2147812"/>
                    <a:gd name="connsiteX4-49" fmla="*/ 2642427 w 2694814"/>
                    <a:gd name="connsiteY4-50" fmla="*/ 2043037 h 2147812"/>
                    <a:gd name="connsiteX0-51" fmla="*/ 2633657 w 2733669"/>
                    <a:gd name="connsiteY0-52" fmla="*/ 1907850 h 2012625"/>
                    <a:gd name="connsiteX1-53" fmla="*/ 947732 w 2733669"/>
                    <a:gd name="connsiteY1-54" fmla="*/ 1988813 h 2012625"/>
                    <a:gd name="connsiteX2-55" fmla="*/ 761994 w 2733669"/>
                    <a:gd name="connsiteY2-56" fmla="*/ 2012625 h 2012625"/>
                    <a:gd name="connsiteX3-57" fmla="*/ 2733669 w 2733669"/>
                    <a:gd name="connsiteY3-58" fmla="*/ 1888801 h 2012625"/>
                    <a:gd name="connsiteX4-59" fmla="*/ 2633657 w 2733669"/>
                    <a:gd name="connsiteY4-60" fmla="*/ 1907850 h 2012625"/>
                    <a:gd name="connsiteX0-61" fmla="*/ 2770043 w 2870055"/>
                    <a:gd name="connsiteY0-62" fmla="*/ 1451443 h 1556218"/>
                    <a:gd name="connsiteX1-63" fmla="*/ 1084118 w 2870055"/>
                    <a:gd name="connsiteY1-64" fmla="*/ 1532406 h 1556218"/>
                    <a:gd name="connsiteX2-65" fmla="*/ 898380 w 2870055"/>
                    <a:gd name="connsiteY2-66" fmla="*/ 1556218 h 1556218"/>
                    <a:gd name="connsiteX3-67" fmla="*/ 2870055 w 2870055"/>
                    <a:gd name="connsiteY3-68" fmla="*/ 1432394 h 1556218"/>
                    <a:gd name="connsiteX4-69" fmla="*/ 2770043 w 2870055"/>
                    <a:gd name="connsiteY4-70" fmla="*/ 1451443 h 1556218"/>
                    <a:gd name="connsiteX0-71" fmla="*/ 2868686 w 2968698"/>
                    <a:gd name="connsiteY0-72" fmla="*/ 2047772 h 2152547"/>
                    <a:gd name="connsiteX1-73" fmla="*/ 1182761 w 2968698"/>
                    <a:gd name="connsiteY1-74" fmla="*/ 2128735 h 2152547"/>
                    <a:gd name="connsiteX2-75" fmla="*/ 997023 w 2968698"/>
                    <a:gd name="connsiteY2-76" fmla="*/ 2152547 h 2152547"/>
                    <a:gd name="connsiteX3-77" fmla="*/ 2968698 w 2968698"/>
                    <a:gd name="connsiteY3-78" fmla="*/ 2028723 h 2152547"/>
                    <a:gd name="connsiteX4-79" fmla="*/ 2868686 w 2968698"/>
                    <a:gd name="connsiteY4-80" fmla="*/ 2047772 h 2152547"/>
                    <a:gd name="connsiteX0-81" fmla="*/ 2936105 w 3036117"/>
                    <a:gd name="connsiteY0-82" fmla="*/ 2047772 h 2152547"/>
                    <a:gd name="connsiteX1-83" fmla="*/ 1250180 w 3036117"/>
                    <a:gd name="connsiteY1-84" fmla="*/ 2128735 h 2152547"/>
                    <a:gd name="connsiteX2-85" fmla="*/ 1064442 w 3036117"/>
                    <a:gd name="connsiteY2-86" fmla="*/ 2152547 h 2152547"/>
                    <a:gd name="connsiteX3-87" fmla="*/ 3036117 w 3036117"/>
                    <a:gd name="connsiteY3-88" fmla="*/ 2028723 h 2152547"/>
                    <a:gd name="connsiteX4-89" fmla="*/ 2936105 w 3036117"/>
                    <a:gd name="connsiteY4-90" fmla="*/ 2047772 h 2152547"/>
                    <a:gd name="connsiteX0-91" fmla="*/ 2802915 w 2902927"/>
                    <a:gd name="connsiteY0-92" fmla="*/ 2032304 h 2194229"/>
                    <a:gd name="connsiteX1-93" fmla="*/ 1116990 w 2902927"/>
                    <a:gd name="connsiteY1-94" fmla="*/ 2113267 h 2194229"/>
                    <a:gd name="connsiteX2-95" fmla="*/ 1105083 w 2902927"/>
                    <a:gd name="connsiteY2-96" fmla="*/ 2194229 h 2194229"/>
                    <a:gd name="connsiteX3-97" fmla="*/ 2902927 w 2902927"/>
                    <a:gd name="connsiteY3-98" fmla="*/ 2013255 h 2194229"/>
                    <a:gd name="connsiteX4-99" fmla="*/ 2802915 w 2902927"/>
                    <a:gd name="connsiteY4-100" fmla="*/ 2032304 h 2194229"/>
                    <a:gd name="connsiteX0-101" fmla="*/ 2802915 w 2902927"/>
                    <a:gd name="connsiteY0-102" fmla="*/ 2032304 h 2194229"/>
                    <a:gd name="connsiteX1-103" fmla="*/ 1126515 w 2902927"/>
                    <a:gd name="connsiteY1-104" fmla="*/ 2122792 h 2194229"/>
                    <a:gd name="connsiteX2-105" fmla="*/ 1105083 w 2902927"/>
                    <a:gd name="connsiteY2-106" fmla="*/ 2194229 h 2194229"/>
                    <a:gd name="connsiteX3-107" fmla="*/ 2902927 w 2902927"/>
                    <a:gd name="connsiteY3-108" fmla="*/ 2013255 h 2194229"/>
                    <a:gd name="connsiteX4-109" fmla="*/ 2802915 w 2902927"/>
                    <a:gd name="connsiteY4-110" fmla="*/ 2032304 h 2194229"/>
                    <a:gd name="connsiteX0-111" fmla="*/ 2938229 w 3038241"/>
                    <a:gd name="connsiteY0-112" fmla="*/ 2017822 h 2179747"/>
                    <a:gd name="connsiteX1-113" fmla="*/ 1261829 w 3038241"/>
                    <a:gd name="connsiteY1-114" fmla="*/ 2108310 h 2179747"/>
                    <a:gd name="connsiteX2-115" fmla="*/ 1240397 w 3038241"/>
                    <a:gd name="connsiteY2-116" fmla="*/ 2179747 h 2179747"/>
                    <a:gd name="connsiteX3-117" fmla="*/ 3038241 w 3038241"/>
                    <a:gd name="connsiteY3-118" fmla="*/ 1998773 h 2179747"/>
                    <a:gd name="connsiteX4-119" fmla="*/ 2938229 w 3038241"/>
                    <a:gd name="connsiteY4-120" fmla="*/ 2017822 h 2179747"/>
                    <a:gd name="connsiteX0-121" fmla="*/ 2926308 w 3026320"/>
                    <a:gd name="connsiteY0-122" fmla="*/ 2046040 h 2207965"/>
                    <a:gd name="connsiteX1-123" fmla="*/ 1249908 w 3026320"/>
                    <a:gd name="connsiteY1-124" fmla="*/ 2136528 h 2207965"/>
                    <a:gd name="connsiteX2-125" fmla="*/ 1228476 w 3026320"/>
                    <a:gd name="connsiteY2-126" fmla="*/ 2207965 h 2207965"/>
                    <a:gd name="connsiteX3-127" fmla="*/ 3026320 w 3026320"/>
                    <a:gd name="connsiteY3-128" fmla="*/ 2026991 h 2207965"/>
                    <a:gd name="connsiteX4-129" fmla="*/ 2926308 w 3026320"/>
                    <a:gd name="connsiteY4-130" fmla="*/ 2046040 h 2207965"/>
                    <a:gd name="connsiteX0-131" fmla="*/ 2926308 w 3026320"/>
                    <a:gd name="connsiteY0-132" fmla="*/ 2046040 h 2207965"/>
                    <a:gd name="connsiteX1-133" fmla="*/ 1249908 w 3026320"/>
                    <a:gd name="connsiteY1-134" fmla="*/ 2136528 h 2207965"/>
                    <a:gd name="connsiteX2-135" fmla="*/ 1228476 w 3026320"/>
                    <a:gd name="connsiteY2-136" fmla="*/ 2207965 h 2207965"/>
                    <a:gd name="connsiteX3-137" fmla="*/ 3026320 w 3026320"/>
                    <a:gd name="connsiteY3-138" fmla="*/ 2026991 h 2207965"/>
                    <a:gd name="connsiteX4-139" fmla="*/ 2926308 w 3026320"/>
                    <a:gd name="connsiteY4-140" fmla="*/ 2046040 h 2207965"/>
                    <a:gd name="connsiteX0-141" fmla="*/ 2926308 w 3026320"/>
                    <a:gd name="connsiteY0-142" fmla="*/ 2046040 h 2207965"/>
                    <a:gd name="connsiteX1-143" fmla="*/ 1249908 w 3026320"/>
                    <a:gd name="connsiteY1-144" fmla="*/ 2136528 h 2207965"/>
                    <a:gd name="connsiteX2-145" fmla="*/ 1228476 w 3026320"/>
                    <a:gd name="connsiteY2-146" fmla="*/ 2207965 h 2207965"/>
                    <a:gd name="connsiteX3-147" fmla="*/ 3026320 w 3026320"/>
                    <a:gd name="connsiteY3-148" fmla="*/ 2026991 h 2207965"/>
                    <a:gd name="connsiteX4-149" fmla="*/ 2926308 w 3026320"/>
                    <a:gd name="connsiteY4-150" fmla="*/ 2046040 h 2207965"/>
                    <a:gd name="connsiteX0-151" fmla="*/ 2926308 w 3026320"/>
                    <a:gd name="connsiteY0-152" fmla="*/ 2046040 h 2207965"/>
                    <a:gd name="connsiteX1-153" fmla="*/ 1249908 w 3026320"/>
                    <a:gd name="connsiteY1-154" fmla="*/ 2136528 h 2207965"/>
                    <a:gd name="connsiteX2-155" fmla="*/ 1228476 w 3026320"/>
                    <a:gd name="connsiteY2-156" fmla="*/ 2207965 h 2207965"/>
                    <a:gd name="connsiteX3-157" fmla="*/ 3026320 w 3026320"/>
                    <a:gd name="connsiteY3-158" fmla="*/ 2026991 h 2207965"/>
                    <a:gd name="connsiteX4-159" fmla="*/ 2926308 w 3026320"/>
                    <a:gd name="connsiteY4-160" fmla="*/ 2046040 h 2207965"/>
                    <a:gd name="connsiteX0-161" fmla="*/ 2926308 w 3026320"/>
                    <a:gd name="connsiteY0-162" fmla="*/ 2046040 h 2207965"/>
                    <a:gd name="connsiteX1-163" fmla="*/ 1249908 w 3026320"/>
                    <a:gd name="connsiteY1-164" fmla="*/ 2136528 h 2207965"/>
                    <a:gd name="connsiteX2-165" fmla="*/ 1228476 w 3026320"/>
                    <a:gd name="connsiteY2-166" fmla="*/ 2207965 h 2207965"/>
                    <a:gd name="connsiteX3-167" fmla="*/ 3026320 w 3026320"/>
                    <a:gd name="connsiteY3-168" fmla="*/ 2026991 h 2207965"/>
                    <a:gd name="connsiteX4-169" fmla="*/ 2926308 w 3026320"/>
                    <a:gd name="connsiteY4-170" fmla="*/ 2046040 h 2207965"/>
                    <a:gd name="connsiteX0-171" fmla="*/ 2926308 w 3026320"/>
                    <a:gd name="connsiteY0-172" fmla="*/ 2046040 h 2207965"/>
                    <a:gd name="connsiteX1-173" fmla="*/ 1249908 w 3026320"/>
                    <a:gd name="connsiteY1-174" fmla="*/ 2136528 h 2207965"/>
                    <a:gd name="connsiteX2-175" fmla="*/ 1228476 w 3026320"/>
                    <a:gd name="connsiteY2-176" fmla="*/ 2207965 h 2207965"/>
                    <a:gd name="connsiteX3-177" fmla="*/ 3026320 w 3026320"/>
                    <a:gd name="connsiteY3-178" fmla="*/ 2026991 h 2207965"/>
                    <a:gd name="connsiteX4-179" fmla="*/ 2926308 w 3026320"/>
                    <a:gd name="connsiteY4-180" fmla="*/ 2046040 h 2207965"/>
                    <a:gd name="connsiteX0-181" fmla="*/ 2926308 w 3026320"/>
                    <a:gd name="connsiteY0-182" fmla="*/ 2046040 h 2207965"/>
                    <a:gd name="connsiteX1-183" fmla="*/ 1249908 w 3026320"/>
                    <a:gd name="connsiteY1-184" fmla="*/ 2136528 h 2207965"/>
                    <a:gd name="connsiteX2-185" fmla="*/ 1228476 w 3026320"/>
                    <a:gd name="connsiteY2-186" fmla="*/ 2207965 h 2207965"/>
                    <a:gd name="connsiteX3-187" fmla="*/ 3026320 w 3026320"/>
                    <a:gd name="connsiteY3-188" fmla="*/ 2026991 h 2207965"/>
                    <a:gd name="connsiteX4-189" fmla="*/ 2926308 w 3026320"/>
                    <a:gd name="connsiteY4-190" fmla="*/ 2046040 h 2207965"/>
                    <a:gd name="connsiteX0-191" fmla="*/ 2926308 w 3026320"/>
                    <a:gd name="connsiteY0-192" fmla="*/ 2046040 h 2207965"/>
                    <a:gd name="connsiteX1-193" fmla="*/ 1249908 w 3026320"/>
                    <a:gd name="connsiteY1-194" fmla="*/ 2136528 h 2207965"/>
                    <a:gd name="connsiteX2-195" fmla="*/ 1228476 w 3026320"/>
                    <a:gd name="connsiteY2-196" fmla="*/ 2207965 h 2207965"/>
                    <a:gd name="connsiteX3-197" fmla="*/ 3026320 w 3026320"/>
                    <a:gd name="connsiteY3-198" fmla="*/ 2026991 h 2207965"/>
                    <a:gd name="connsiteX4-199" fmla="*/ 2926308 w 3026320"/>
                    <a:gd name="connsiteY4-200" fmla="*/ 2046040 h 2207965"/>
                    <a:gd name="connsiteX0-201" fmla="*/ 2926308 w 3026320"/>
                    <a:gd name="connsiteY0-202" fmla="*/ 2046040 h 2207965"/>
                    <a:gd name="connsiteX1-203" fmla="*/ 1249908 w 3026320"/>
                    <a:gd name="connsiteY1-204" fmla="*/ 2136528 h 2207965"/>
                    <a:gd name="connsiteX2-205" fmla="*/ 1228476 w 3026320"/>
                    <a:gd name="connsiteY2-206" fmla="*/ 2207965 h 2207965"/>
                    <a:gd name="connsiteX3-207" fmla="*/ 3026320 w 3026320"/>
                    <a:gd name="connsiteY3-208" fmla="*/ 2026991 h 2207965"/>
                    <a:gd name="connsiteX4-209" fmla="*/ 2926308 w 3026320"/>
                    <a:gd name="connsiteY4-210" fmla="*/ 2046040 h 2207965"/>
                    <a:gd name="connsiteX0-211" fmla="*/ 2954883 w 3026320"/>
                    <a:gd name="connsiteY0-212" fmla="*/ 2062708 h 2207965"/>
                    <a:gd name="connsiteX1-213" fmla="*/ 1249908 w 3026320"/>
                    <a:gd name="connsiteY1-214" fmla="*/ 2136528 h 2207965"/>
                    <a:gd name="connsiteX2-215" fmla="*/ 1228476 w 3026320"/>
                    <a:gd name="connsiteY2-216" fmla="*/ 2207965 h 2207965"/>
                    <a:gd name="connsiteX3-217" fmla="*/ 3026320 w 3026320"/>
                    <a:gd name="connsiteY3-218" fmla="*/ 2026991 h 2207965"/>
                    <a:gd name="connsiteX4-219" fmla="*/ 2954883 w 3026320"/>
                    <a:gd name="connsiteY4-220" fmla="*/ 2062708 h 2207965"/>
                    <a:gd name="connsiteX0-221" fmla="*/ 2947739 w 3026320"/>
                    <a:gd name="connsiteY0-222" fmla="*/ 2053183 h 2207965"/>
                    <a:gd name="connsiteX1-223" fmla="*/ 1249908 w 3026320"/>
                    <a:gd name="connsiteY1-224" fmla="*/ 2136528 h 2207965"/>
                    <a:gd name="connsiteX2-225" fmla="*/ 1228476 w 3026320"/>
                    <a:gd name="connsiteY2-226" fmla="*/ 2207965 h 2207965"/>
                    <a:gd name="connsiteX3-227" fmla="*/ 3026320 w 3026320"/>
                    <a:gd name="connsiteY3-228" fmla="*/ 2026991 h 2207965"/>
                    <a:gd name="connsiteX4-229" fmla="*/ 2947739 w 3026320"/>
                    <a:gd name="connsiteY4-230" fmla="*/ 2053183 h 2207965"/>
                    <a:gd name="connsiteX0-231" fmla="*/ 2954985 w 3033566"/>
                    <a:gd name="connsiteY0-232" fmla="*/ 2053183 h 2207965"/>
                    <a:gd name="connsiteX1-233" fmla="*/ 1257154 w 3033566"/>
                    <a:gd name="connsiteY1-234" fmla="*/ 2136528 h 2207965"/>
                    <a:gd name="connsiteX2-235" fmla="*/ 1226197 w 3033566"/>
                    <a:gd name="connsiteY2-236" fmla="*/ 2207965 h 2207965"/>
                    <a:gd name="connsiteX3-237" fmla="*/ 3033566 w 3033566"/>
                    <a:gd name="connsiteY3-238" fmla="*/ 2026991 h 2207965"/>
                    <a:gd name="connsiteX4-239" fmla="*/ 2954985 w 3033566"/>
                    <a:gd name="connsiteY4-240" fmla="*/ 2053183 h 220796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033566" h="2207965">
                      <a:moveTo>
                        <a:pt x="2954985" y="2053183"/>
                      </a:moveTo>
                      <a:cubicBezTo>
                        <a:pt x="1278585" y="-869404"/>
                        <a:pt x="-285896" y="1484065"/>
                        <a:pt x="1257154" y="2136528"/>
                      </a:cubicBezTo>
                      <a:lnTo>
                        <a:pt x="1226197" y="2207965"/>
                      </a:lnTo>
                      <a:cubicBezTo>
                        <a:pt x="-1536053" y="1842840"/>
                        <a:pt x="942829" y="-2456109"/>
                        <a:pt x="3033566" y="2026991"/>
                      </a:cubicBezTo>
                      <a:lnTo>
                        <a:pt x="2954985" y="205318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200000" scaled="0"/>
                </a:gradFill>
                <a:ln w="349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50" name="任意多边形 46"/>
                <p:cNvSpPr/>
                <p:nvPr/>
              </p:nvSpPr>
              <p:spPr>
                <a:xfrm rot="6990580">
                  <a:off x="3640021" y="1870830"/>
                  <a:ext cx="3033566" cy="2207965"/>
                </a:xfrm>
                <a:custGeom>
                  <a:avLst/>
                  <a:gdLst>
                    <a:gd name="connsiteX0" fmla="*/ 1833563 w 1885950"/>
                    <a:gd name="connsiteY0" fmla="*/ 242887 h 323850"/>
                    <a:gd name="connsiteX1" fmla="*/ 147638 w 1885950"/>
                    <a:gd name="connsiteY1" fmla="*/ 323850 h 323850"/>
                    <a:gd name="connsiteX2" fmla="*/ 0 w 1885950"/>
                    <a:gd name="connsiteY2" fmla="*/ 85725 h 323850"/>
                    <a:gd name="connsiteX3" fmla="*/ 1885950 w 1885950"/>
                    <a:gd name="connsiteY3" fmla="*/ 0 h 323850"/>
                    <a:gd name="connsiteX4" fmla="*/ 1833563 w 1885950"/>
                    <a:gd name="connsiteY4" fmla="*/ 242887 h 323850"/>
                    <a:gd name="connsiteX0-1" fmla="*/ 1833563 w 1885950"/>
                    <a:gd name="connsiteY0-2" fmla="*/ 997823 h 1078786"/>
                    <a:gd name="connsiteX1-3" fmla="*/ 147638 w 1885950"/>
                    <a:gd name="connsiteY1-4" fmla="*/ 1078786 h 1078786"/>
                    <a:gd name="connsiteX2-5" fmla="*/ 0 w 1885950"/>
                    <a:gd name="connsiteY2-6" fmla="*/ 840661 h 1078786"/>
                    <a:gd name="connsiteX3-7" fmla="*/ 1885950 w 1885950"/>
                    <a:gd name="connsiteY3-8" fmla="*/ 754936 h 1078786"/>
                    <a:gd name="connsiteX4-9" fmla="*/ 1833563 w 1885950"/>
                    <a:gd name="connsiteY4-10" fmla="*/ 997823 h 1078786"/>
                    <a:gd name="connsiteX0-11" fmla="*/ 2262228 w 2314615"/>
                    <a:gd name="connsiteY0-12" fmla="*/ 1412401 h 1493364"/>
                    <a:gd name="connsiteX1-13" fmla="*/ 576303 w 2314615"/>
                    <a:gd name="connsiteY1-14" fmla="*/ 1493364 h 1493364"/>
                    <a:gd name="connsiteX2-15" fmla="*/ 428665 w 2314615"/>
                    <a:gd name="connsiteY2-16" fmla="*/ 1255239 h 1493364"/>
                    <a:gd name="connsiteX3-17" fmla="*/ 2314615 w 2314615"/>
                    <a:gd name="connsiteY3-18" fmla="*/ 1169514 h 1493364"/>
                    <a:gd name="connsiteX4-19" fmla="*/ 2262228 w 2314615"/>
                    <a:gd name="connsiteY4-20" fmla="*/ 1412401 h 1493364"/>
                    <a:gd name="connsiteX0-21" fmla="*/ 2545108 w 2597495"/>
                    <a:gd name="connsiteY0-22" fmla="*/ 1618564 h 1699527"/>
                    <a:gd name="connsiteX1-23" fmla="*/ 859183 w 2597495"/>
                    <a:gd name="connsiteY1-24" fmla="*/ 1699527 h 1699527"/>
                    <a:gd name="connsiteX2-25" fmla="*/ 711545 w 2597495"/>
                    <a:gd name="connsiteY2-26" fmla="*/ 1461402 h 1699527"/>
                    <a:gd name="connsiteX3-27" fmla="*/ 2597495 w 2597495"/>
                    <a:gd name="connsiteY3-28" fmla="*/ 1375677 h 1699527"/>
                    <a:gd name="connsiteX4-29" fmla="*/ 2545108 w 2597495"/>
                    <a:gd name="connsiteY4-30" fmla="*/ 1618564 h 1699527"/>
                    <a:gd name="connsiteX0-31" fmla="*/ 2577062 w 2629449"/>
                    <a:gd name="connsiteY0-32" fmla="*/ 1490694 h 1595469"/>
                    <a:gd name="connsiteX1-33" fmla="*/ 891137 w 2629449"/>
                    <a:gd name="connsiteY1-34" fmla="*/ 1571657 h 1595469"/>
                    <a:gd name="connsiteX2-35" fmla="*/ 705399 w 2629449"/>
                    <a:gd name="connsiteY2-36" fmla="*/ 1595469 h 1595469"/>
                    <a:gd name="connsiteX3-37" fmla="*/ 2629449 w 2629449"/>
                    <a:gd name="connsiteY3-38" fmla="*/ 1247807 h 1595469"/>
                    <a:gd name="connsiteX4-39" fmla="*/ 2577062 w 2629449"/>
                    <a:gd name="connsiteY4-40" fmla="*/ 1490694 h 1595469"/>
                    <a:gd name="connsiteX0-41" fmla="*/ 2642427 w 2694814"/>
                    <a:gd name="connsiteY0-42" fmla="*/ 2043037 h 2147812"/>
                    <a:gd name="connsiteX1-43" fmla="*/ 956502 w 2694814"/>
                    <a:gd name="connsiteY1-44" fmla="*/ 2124000 h 2147812"/>
                    <a:gd name="connsiteX2-45" fmla="*/ 770764 w 2694814"/>
                    <a:gd name="connsiteY2-46" fmla="*/ 2147812 h 2147812"/>
                    <a:gd name="connsiteX3-47" fmla="*/ 2694814 w 2694814"/>
                    <a:gd name="connsiteY3-48" fmla="*/ 1800150 h 2147812"/>
                    <a:gd name="connsiteX4-49" fmla="*/ 2642427 w 2694814"/>
                    <a:gd name="connsiteY4-50" fmla="*/ 2043037 h 2147812"/>
                    <a:gd name="connsiteX0-51" fmla="*/ 2633657 w 2733669"/>
                    <a:gd name="connsiteY0-52" fmla="*/ 1907850 h 2012625"/>
                    <a:gd name="connsiteX1-53" fmla="*/ 947732 w 2733669"/>
                    <a:gd name="connsiteY1-54" fmla="*/ 1988813 h 2012625"/>
                    <a:gd name="connsiteX2-55" fmla="*/ 761994 w 2733669"/>
                    <a:gd name="connsiteY2-56" fmla="*/ 2012625 h 2012625"/>
                    <a:gd name="connsiteX3-57" fmla="*/ 2733669 w 2733669"/>
                    <a:gd name="connsiteY3-58" fmla="*/ 1888801 h 2012625"/>
                    <a:gd name="connsiteX4-59" fmla="*/ 2633657 w 2733669"/>
                    <a:gd name="connsiteY4-60" fmla="*/ 1907850 h 2012625"/>
                    <a:gd name="connsiteX0-61" fmla="*/ 2770043 w 2870055"/>
                    <a:gd name="connsiteY0-62" fmla="*/ 1451443 h 1556218"/>
                    <a:gd name="connsiteX1-63" fmla="*/ 1084118 w 2870055"/>
                    <a:gd name="connsiteY1-64" fmla="*/ 1532406 h 1556218"/>
                    <a:gd name="connsiteX2-65" fmla="*/ 898380 w 2870055"/>
                    <a:gd name="connsiteY2-66" fmla="*/ 1556218 h 1556218"/>
                    <a:gd name="connsiteX3-67" fmla="*/ 2870055 w 2870055"/>
                    <a:gd name="connsiteY3-68" fmla="*/ 1432394 h 1556218"/>
                    <a:gd name="connsiteX4-69" fmla="*/ 2770043 w 2870055"/>
                    <a:gd name="connsiteY4-70" fmla="*/ 1451443 h 1556218"/>
                    <a:gd name="connsiteX0-71" fmla="*/ 2868686 w 2968698"/>
                    <a:gd name="connsiteY0-72" fmla="*/ 2047772 h 2152547"/>
                    <a:gd name="connsiteX1-73" fmla="*/ 1182761 w 2968698"/>
                    <a:gd name="connsiteY1-74" fmla="*/ 2128735 h 2152547"/>
                    <a:gd name="connsiteX2-75" fmla="*/ 997023 w 2968698"/>
                    <a:gd name="connsiteY2-76" fmla="*/ 2152547 h 2152547"/>
                    <a:gd name="connsiteX3-77" fmla="*/ 2968698 w 2968698"/>
                    <a:gd name="connsiteY3-78" fmla="*/ 2028723 h 2152547"/>
                    <a:gd name="connsiteX4-79" fmla="*/ 2868686 w 2968698"/>
                    <a:gd name="connsiteY4-80" fmla="*/ 2047772 h 2152547"/>
                    <a:gd name="connsiteX0-81" fmla="*/ 2936105 w 3036117"/>
                    <a:gd name="connsiteY0-82" fmla="*/ 2047772 h 2152547"/>
                    <a:gd name="connsiteX1-83" fmla="*/ 1250180 w 3036117"/>
                    <a:gd name="connsiteY1-84" fmla="*/ 2128735 h 2152547"/>
                    <a:gd name="connsiteX2-85" fmla="*/ 1064442 w 3036117"/>
                    <a:gd name="connsiteY2-86" fmla="*/ 2152547 h 2152547"/>
                    <a:gd name="connsiteX3-87" fmla="*/ 3036117 w 3036117"/>
                    <a:gd name="connsiteY3-88" fmla="*/ 2028723 h 2152547"/>
                    <a:gd name="connsiteX4-89" fmla="*/ 2936105 w 3036117"/>
                    <a:gd name="connsiteY4-90" fmla="*/ 2047772 h 2152547"/>
                    <a:gd name="connsiteX0-91" fmla="*/ 2802915 w 2902927"/>
                    <a:gd name="connsiteY0-92" fmla="*/ 2032304 h 2194229"/>
                    <a:gd name="connsiteX1-93" fmla="*/ 1116990 w 2902927"/>
                    <a:gd name="connsiteY1-94" fmla="*/ 2113267 h 2194229"/>
                    <a:gd name="connsiteX2-95" fmla="*/ 1105083 w 2902927"/>
                    <a:gd name="connsiteY2-96" fmla="*/ 2194229 h 2194229"/>
                    <a:gd name="connsiteX3-97" fmla="*/ 2902927 w 2902927"/>
                    <a:gd name="connsiteY3-98" fmla="*/ 2013255 h 2194229"/>
                    <a:gd name="connsiteX4-99" fmla="*/ 2802915 w 2902927"/>
                    <a:gd name="connsiteY4-100" fmla="*/ 2032304 h 2194229"/>
                    <a:gd name="connsiteX0-101" fmla="*/ 2802915 w 2902927"/>
                    <a:gd name="connsiteY0-102" fmla="*/ 2032304 h 2194229"/>
                    <a:gd name="connsiteX1-103" fmla="*/ 1126515 w 2902927"/>
                    <a:gd name="connsiteY1-104" fmla="*/ 2122792 h 2194229"/>
                    <a:gd name="connsiteX2-105" fmla="*/ 1105083 w 2902927"/>
                    <a:gd name="connsiteY2-106" fmla="*/ 2194229 h 2194229"/>
                    <a:gd name="connsiteX3-107" fmla="*/ 2902927 w 2902927"/>
                    <a:gd name="connsiteY3-108" fmla="*/ 2013255 h 2194229"/>
                    <a:gd name="connsiteX4-109" fmla="*/ 2802915 w 2902927"/>
                    <a:gd name="connsiteY4-110" fmla="*/ 2032304 h 2194229"/>
                    <a:gd name="connsiteX0-111" fmla="*/ 2938229 w 3038241"/>
                    <a:gd name="connsiteY0-112" fmla="*/ 2017822 h 2179747"/>
                    <a:gd name="connsiteX1-113" fmla="*/ 1261829 w 3038241"/>
                    <a:gd name="connsiteY1-114" fmla="*/ 2108310 h 2179747"/>
                    <a:gd name="connsiteX2-115" fmla="*/ 1240397 w 3038241"/>
                    <a:gd name="connsiteY2-116" fmla="*/ 2179747 h 2179747"/>
                    <a:gd name="connsiteX3-117" fmla="*/ 3038241 w 3038241"/>
                    <a:gd name="connsiteY3-118" fmla="*/ 1998773 h 2179747"/>
                    <a:gd name="connsiteX4-119" fmla="*/ 2938229 w 3038241"/>
                    <a:gd name="connsiteY4-120" fmla="*/ 2017822 h 2179747"/>
                    <a:gd name="connsiteX0-121" fmla="*/ 2926308 w 3026320"/>
                    <a:gd name="connsiteY0-122" fmla="*/ 2046040 h 2207965"/>
                    <a:gd name="connsiteX1-123" fmla="*/ 1249908 w 3026320"/>
                    <a:gd name="connsiteY1-124" fmla="*/ 2136528 h 2207965"/>
                    <a:gd name="connsiteX2-125" fmla="*/ 1228476 w 3026320"/>
                    <a:gd name="connsiteY2-126" fmla="*/ 2207965 h 2207965"/>
                    <a:gd name="connsiteX3-127" fmla="*/ 3026320 w 3026320"/>
                    <a:gd name="connsiteY3-128" fmla="*/ 2026991 h 2207965"/>
                    <a:gd name="connsiteX4-129" fmla="*/ 2926308 w 3026320"/>
                    <a:gd name="connsiteY4-130" fmla="*/ 2046040 h 2207965"/>
                    <a:gd name="connsiteX0-131" fmla="*/ 2926308 w 3026320"/>
                    <a:gd name="connsiteY0-132" fmla="*/ 2046040 h 2207965"/>
                    <a:gd name="connsiteX1-133" fmla="*/ 1249908 w 3026320"/>
                    <a:gd name="connsiteY1-134" fmla="*/ 2136528 h 2207965"/>
                    <a:gd name="connsiteX2-135" fmla="*/ 1228476 w 3026320"/>
                    <a:gd name="connsiteY2-136" fmla="*/ 2207965 h 2207965"/>
                    <a:gd name="connsiteX3-137" fmla="*/ 3026320 w 3026320"/>
                    <a:gd name="connsiteY3-138" fmla="*/ 2026991 h 2207965"/>
                    <a:gd name="connsiteX4-139" fmla="*/ 2926308 w 3026320"/>
                    <a:gd name="connsiteY4-140" fmla="*/ 2046040 h 2207965"/>
                    <a:gd name="connsiteX0-141" fmla="*/ 2926308 w 3026320"/>
                    <a:gd name="connsiteY0-142" fmla="*/ 2046040 h 2207965"/>
                    <a:gd name="connsiteX1-143" fmla="*/ 1249908 w 3026320"/>
                    <a:gd name="connsiteY1-144" fmla="*/ 2136528 h 2207965"/>
                    <a:gd name="connsiteX2-145" fmla="*/ 1228476 w 3026320"/>
                    <a:gd name="connsiteY2-146" fmla="*/ 2207965 h 2207965"/>
                    <a:gd name="connsiteX3-147" fmla="*/ 3026320 w 3026320"/>
                    <a:gd name="connsiteY3-148" fmla="*/ 2026991 h 2207965"/>
                    <a:gd name="connsiteX4-149" fmla="*/ 2926308 w 3026320"/>
                    <a:gd name="connsiteY4-150" fmla="*/ 2046040 h 2207965"/>
                    <a:gd name="connsiteX0-151" fmla="*/ 2926308 w 3026320"/>
                    <a:gd name="connsiteY0-152" fmla="*/ 2046040 h 2207965"/>
                    <a:gd name="connsiteX1-153" fmla="*/ 1249908 w 3026320"/>
                    <a:gd name="connsiteY1-154" fmla="*/ 2136528 h 2207965"/>
                    <a:gd name="connsiteX2-155" fmla="*/ 1228476 w 3026320"/>
                    <a:gd name="connsiteY2-156" fmla="*/ 2207965 h 2207965"/>
                    <a:gd name="connsiteX3-157" fmla="*/ 3026320 w 3026320"/>
                    <a:gd name="connsiteY3-158" fmla="*/ 2026991 h 2207965"/>
                    <a:gd name="connsiteX4-159" fmla="*/ 2926308 w 3026320"/>
                    <a:gd name="connsiteY4-160" fmla="*/ 2046040 h 2207965"/>
                    <a:gd name="connsiteX0-161" fmla="*/ 2926308 w 3026320"/>
                    <a:gd name="connsiteY0-162" fmla="*/ 2046040 h 2207965"/>
                    <a:gd name="connsiteX1-163" fmla="*/ 1249908 w 3026320"/>
                    <a:gd name="connsiteY1-164" fmla="*/ 2136528 h 2207965"/>
                    <a:gd name="connsiteX2-165" fmla="*/ 1228476 w 3026320"/>
                    <a:gd name="connsiteY2-166" fmla="*/ 2207965 h 2207965"/>
                    <a:gd name="connsiteX3-167" fmla="*/ 3026320 w 3026320"/>
                    <a:gd name="connsiteY3-168" fmla="*/ 2026991 h 2207965"/>
                    <a:gd name="connsiteX4-169" fmla="*/ 2926308 w 3026320"/>
                    <a:gd name="connsiteY4-170" fmla="*/ 2046040 h 2207965"/>
                    <a:gd name="connsiteX0-171" fmla="*/ 2926308 w 3026320"/>
                    <a:gd name="connsiteY0-172" fmla="*/ 2046040 h 2207965"/>
                    <a:gd name="connsiteX1-173" fmla="*/ 1249908 w 3026320"/>
                    <a:gd name="connsiteY1-174" fmla="*/ 2136528 h 2207965"/>
                    <a:gd name="connsiteX2-175" fmla="*/ 1228476 w 3026320"/>
                    <a:gd name="connsiteY2-176" fmla="*/ 2207965 h 2207965"/>
                    <a:gd name="connsiteX3-177" fmla="*/ 3026320 w 3026320"/>
                    <a:gd name="connsiteY3-178" fmla="*/ 2026991 h 2207965"/>
                    <a:gd name="connsiteX4-179" fmla="*/ 2926308 w 3026320"/>
                    <a:gd name="connsiteY4-180" fmla="*/ 2046040 h 2207965"/>
                    <a:gd name="connsiteX0-181" fmla="*/ 2926308 w 3026320"/>
                    <a:gd name="connsiteY0-182" fmla="*/ 2046040 h 2207965"/>
                    <a:gd name="connsiteX1-183" fmla="*/ 1249908 w 3026320"/>
                    <a:gd name="connsiteY1-184" fmla="*/ 2136528 h 2207965"/>
                    <a:gd name="connsiteX2-185" fmla="*/ 1228476 w 3026320"/>
                    <a:gd name="connsiteY2-186" fmla="*/ 2207965 h 2207965"/>
                    <a:gd name="connsiteX3-187" fmla="*/ 3026320 w 3026320"/>
                    <a:gd name="connsiteY3-188" fmla="*/ 2026991 h 2207965"/>
                    <a:gd name="connsiteX4-189" fmla="*/ 2926308 w 3026320"/>
                    <a:gd name="connsiteY4-190" fmla="*/ 2046040 h 2207965"/>
                    <a:gd name="connsiteX0-191" fmla="*/ 2926308 w 3026320"/>
                    <a:gd name="connsiteY0-192" fmla="*/ 2046040 h 2207965"/>
                    <a:gd name="connsiteX1-193" fmla="*/ 1249908 w 3026320"/>
                    <a:gd name="connsiteY1-194" fmla="*/ 2136528 h 2207965"/>
                    <a:gd name="connsiteX2-195" fmla="*/ 1228476 w 3026320"/>
                    <a:gd name="connsiteY2-196" fmla="*/ 2207965 h 2207965"/>
                    <a:gd name="connsiteX3-197" fmla="*/ 3026320 w 3026320"/>
                    <a:gd name="connsiteY3-198" fmla="*/ 2026991 h 2207965"/>
                    <a:gd name="connsiteX4-199" fmla="*/ 2926308 w 3026320"/>
                    <a:gd name="connsiteY4-200" fmla="*/ 2046040 h 2207965"/>
                    <a:gd name="connsiteX0-201" fmla="*/ 2926308 w 3026320"/>
                    <a:gd name="connsiteY0-202" fmla="*/ 2046040 h 2207965"/>
                    <a:gd name="connsiteX1-203" fmla="*/ 1249908 w 3026320"/>
                    <a:gd name="connsiteY1-204" fmla="*/ 2136528 h 2207965"/>
                    <a:gd name="connsiteX2-205" fmla="*/ 1228476 w 3026320"/>
                    <a:gd name="connsiteY2-206" fmla="*/ 2207965 h 2207965"/>
                    <a:gd name="connsiteX3-207" fmla="*/ 3026320 w 3026320"/>
                    <a:gd name="connsiteY3-208" fmla="*/ 2026991 h 2207965"/>
                    <a:gd name="connsiteX4-209" fmla="*/ 2926308 w 3026320"/>
                    <a:gd name="connsiteY4-210" fmla="*/ 2046040 h 2207965"/>
                    <a:gd name="connsiteX0-211" fmla="*/ 2954883 w 3026320"/>
                    <a:gd name="connsiteY0-212" fmla="*/ 2062708 h 2207965"/>
                    <a:gd name="connsiteX1-213" fmla="*/ 1249908 w 3026320"/>
                    <a:gd name="connsiteY1-214" fmla="*/ 2136528 h 2207965"/>
                    <a:gd name="connsiteX2-215" fmla="*/ 1228476 w 3026320"/>
                    <a:gd name="connsiteY2-216" fmla="*/ 2207965 h 2207965"/>
                    <a:gd name="connsiteX3-217" fmla="*/ 3026320 w 3026320"/>
                    <a:gd name="connsiteY3-218" fmla="*/ 2026991 h 2207965"/>
                    <a:gd name="connsiteX4-219" fmla="*/ 2954883 w 3026320"/>
                    <a:gd name="connsiteY4-220" fmla="*/ 2062708 h 2207965"/>
                    <a:gd name="connsiteX0-221" fmla="*/ 2947739 w 3026320"/>
                    <a:gd name="connsiteY0-222" fmla="*/ 2053183 h 2207965"/>
                    <a:gd name="connsiteX1-223" fmla="*/ 1249908 w 3026320"/>
                    <a:gd name="connsiteY1-224" fmla="*/ 2136528 h 2207965"/>
                    <a:gd name="connsiteX2-225" fmla="*/ 1228476 w 3026320"/>
                    <a:gd name="connsiteY2-226" fmla="*/ 2207965 h 2207965"/>
                    <a:gd name="connsiteX3-227" fmla="*/ 3026320 w 3026320"/>
                    <a:gd name="connsiteY3-228" fmla="*/ 2026991 h 2207965"/>
                    <a:gd name="connsiteX4-229" fmla="*/ 2947739 w 3026320"/>
                    <a:gd name="connsiteY4-230" fmla="*/ 2053183 h 2207965"/>
                    <a:gd name="connsiteX0-231" fmla="*/ 2954985 w 3033566"/>
                    <a:gd name="connsiteY0-232" fmla="*/ 2053183 h 2207965"/>
                    <a:gd name="connsiteX1-233" fmla="*/ 1257154 w 3033566"/>
                    <a:gd name="connsiteY1-234" fmla="*/ 2136528 h 2207965"/>
                    <a:gd name="connsiteX2-235" fmla="*/ 1226197 w 3033566"/>
                    <a:gd name="connsiteY2-236" fmla="*/ 2207965 h 2207965"/>
                    <a:gd name="connsiteX3-237" fmla="*/ 3033566 w 3033566"/>
                    <a:gd name="connsiteY3-238" fmla="*/ 2026991 h 2207965"/>
                    <a:gd name="connsiteX4-239" fmla="*/ 2954985 w 3033566"/>
                    <a:gd name="connsiteY4-240" fmla="*/ 2053183 h 220796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033566" h="2207965">
                      <a:moveTo>
                        <a:pt x="2954985" y="2053183"/>
                      </a:moveTo>
                      <a:cubicBezTo>
                        <a:pt x="1278585" y="-869404"/>
                        <a:pt x="-285896" y="1484065"/>
                        <a:pt x="1257154" y="2136528"/>
                      </a:cubicBezTo>
                      <a:lnTo>
                        <a:pt x="1226197" y="2207965"/>
                      </a:lnTo>
                      <a:cubicBezTo>
                        <a:pt x="-1536053" y="1842840"/>
                        <a:pt x="942829" y="-2456109"/>
                        <a:pt x="3033566" y="2026991"/>
                      </a:cubicBezTo>
                      <a:lnTo>
                        <a:pt x="2954985" y="205318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200000" scaled="0"/>
                </a:gradFill>
                <a:ln w="349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45" name="任意多边形 41"/>
              <p:cNvSpPr/>
              <p:nvPr/>
            </p:nvSpPr>
            <p:spPr>
              <a:xfrm>
                <a:off x="3065677" y="2254479"/>
                <a:ext cx="2144589" cy="1582803"/>
              </a:xfrm>
              <a:custGeom>
                <a:avLst/>
                <a:gdLst>
                  <a:gd name="connsiteX0" fmla="*/ 2774950 w 2774950"/>
                  <a:gd name="connsiteY0" fmla="*/ 1581150 h 1816100"/>
                  <a:gd name="connsiteX1" fmla="*/ 1663700 w 2774950"/>
                  <a:gd name="connsiteY1" fmla="*/ 0 h 1816100"/>
                  <a:gd name="connsiteX2" fmla="*/ 0 w 2774950"/>
                  <a:gd name="connsiteY2" fmla="*/ 266700 h 1816100"/>
                  <a:gd name="connsiteX3" fmla="*/ 952500 w 2774950"/>
                  <a:gd name="connsiteY3" fmla="*/ 1816100 h 1816100"/>
                  <a:gd name="connsiteX4" fmla="*/ 996950 w 2774950"/>
                  <a:gd name="connsiteY4" fmla="*/ 1758950 h 1816100"/>
                  <a:gd name="connsiteX5" fmla="*/ 215900 w 2774950"/>
                  <a:gd name="connsiteY5" fmla="*/ 374650 h 1816100"/>
                  <a:gd name="connsiteX6" fmla="*/ 1651000 w 2774950"/>
                  <a:gd name="connsiteY6" fmla="*/ 190500 h 1816100"/>
                  <a:gd name="connsiteX7" fmla="*/ 2711450 w 2774950"/>
                  <a:gd name="connsiteY7" fmla="*/ 1593850 h 1816100"/>
                  <a:gd name="connsiteX8" fmla="*/ 2774950 w 2774950"/>
                  <a:gd name="connsiteY8" fmla="*/ 1581150 h 1816100"/>
                  <a:gd name="connsiteX0-1" fmla="*/ 2774950 w 2774950"/>
                  <a:gd name="connsiteY0-2" fmla="*/ 1581150 h 1816100"/>
                  <a:gd name="connsiteX1-3" fmla="*/ 1663700 w 2774950"/>
                  <a:gd name="connsiteY1-4" fmla="*/ 0 h 1816100"/>
                  <a:gd name="connsiteX2-5" fmla="*/ 0 w 2774950"/>
                  <a:gd name="connsiteY2-6" fmla="*/ 266700 h 1816100"/>
                  <a:gd name="connsiteX3-7" fmla="*/ 971550 w 2774950"/>
                  <a:gd name="connsiteY3-8" fmla="*/ 1816100 h 1816100"/>
                  <a:gd name="connsiteX4-9" fmla="*/ 996950 w 2774950"/>
                  <a:gd name="connsiteY4-10" fmla="*/ 1758950 h 1816100"/>
                  <a:gd name="connsiteX5-11" fmla="*/ 215900 w 2774950"/>
                  <a:gd name="connsiteY5-12" fmla="*/ 374650 h 1816100"/>
                  <a:gd name="connsiteX6-13" fmla="*/ 1651000 w 2774950"/>
                  <a:gd name="connsiteY6-14" fmla="*/ 190500 h 1816100"/>
                  <a:gd name="connsiteX7-15" fmla="*/ 2711450 w 2774950"/>
                  <a:gd name="connsiteY7-16" fmla="*/ 1593850 h 1816100"/>
                  <a:gd name="connsiteX8-17" fmla="*/ 2774950 w 2774950"/>
                  <a:gd name="connsiteY8-18" fmla="*/ 1581150 h 1816100"/>
                  <a:gd name="connsiteX0-19" fmla="*/ 2774950 w 2774950"/>
                  <a:gd name="connsiteY0-20" fmla="*/ 1581150 h 1816100"/>
                  <a:gd name="connsiteX1-21" fmla="*/ 1663700 w 2774950"/>
                  <a:gd name="connsiteY1-22" fmla="*/ 0 h 1816100"/>
                  <a:gd name="connsiteX2-23" fmla="*/ 0 w 2774950"/>
                  <a:gd name="connsiteY2-24" fmla="*/ 266700 h 1816100"/>
                  <a:gd name="connsiteX3-25" fmla="*/ 971550 w 2774950"/>
                  <a:gd name="connsiteY3-26" fmla="*/ 1816100 h 1816100"/>
                  <a:gd name="connsiteX4-27" fmla="*/ 977900 w 2774950"/>
                  <a:gd name="connsiteY4-28" fmla="*/ 1765300 h 1816100"/>
                  <a:gd name="connsiteX5-29" fmla="*/ 215900 w 2774950"/>
                  <a:gd name="connsiteY5-30" fmla="*/ 374650 h 1816100"/>
                  <a:gd name="connsiteX6-31" fmla="*/ 1651000 w 2774950"/>
                  <a:gd name="connsiteY6-32" fmla="*/ 190500 h 1816100"/>
                  <a:gd name="connsiteX7-33" fmla="*/ 2711450 w 2774950"/>
                  <a:gd name="connsiteY7-34" fmla="*/ 1593850 h 1816100"/>
                  <a:gd name="connsiteX8-35" fmla="*/ 2774950 w 2774950"/>
                  <a:gd name="connsiteY8-36" fmla="*/ 1581150 h 1816100"/>
                  <a:gd name="connsiteX0-37" fmla="*/ 2813050 w 2813050"/>
                  <a:gd name="connsiteY0-38" fmla="*/ 1581150 h 1816100"/>
                  <a:gd name="connsiteX1-39" fmla="*/ 1701800 w 2813050"/>
                  <a:gd name="connsiteY1-40" fmla="*/ 0 h 1816100"/>
                  <a:gd name="connsiteX2-41" fmla="*/ 0 w 2813050"/>
                  <a:gd name="connsiteY2-42" fmla="*/ 438150 h 1816100"/>
                  <a:gd name="connsiteX3-43" fmla="*/ 1009650 w 2813050"/>
                  <a:gd name="connsiteY3-44" fmla="*/ 1816100 h 1816100"/>
                  <a:gd name="connsiteX4-45" fmla="*/ 1016000 w 2813050"/>
                  <a:gd name="connsiteY4-46" fmla="*/ 1765300 h 1816100"/>
                  <a:gd name="connsiteX5-47" fmla="*/ 254000 w 2813050"/>
                  <a:gd name="connsiteY5-48" fmla="*/ 374650 h 1816100"/>
                  <a:gd name="connsiteX6-49" fmla="*/ 1689100 w 2813050"/>
                  <a:gd name="connsiteY6-50" fmla="*/ 190500 h 1816100"/>
                  <a:gd name="connsiteX7-51" fmla="*/ 2749550 w 2813050"/>
                  <a:gd name="connsiteY7-52" fmla="*/ 1593850 h 1816100"/>
                  <a:gd name="connsiteX8-53" fmla="*/ 2813050 w 2813050"/>
                  <a:gd name="connsiteY8-54" fmla="*/ 1581150 h 1816100"/>
                  <a:gd name="connsiteX0-55" fmla="*/ 2813050 w 2813050"/>
                  <a:gd name="connsiteY0-56" fmla="*/ 1581150 h 1816100"/>
                  <a:gd name="connsiteX1-57" fmla="*/ 1701800 w 2813050"/>
                  <a:gd name="connsiteY1-58" fmla="*/ 0 h 1816100"/>
                  <a:gd name="connsiteX2-59" fmla="*/ 0 w 2813050"/>
                  <a:gd name="connsiteY2-60" fmla="*/ 438150 h 1816100"/>
                  <a:gd name="connsiteX3-61" fmla="*/ 1009650 w 2813050"/>
                  <a:gd name="connsiteY3-62" fmla="*/ 1816100 h 1816100"/>
                  <a:gd name="connsiteX4-63" fmla="*/ 1016000 w 2813050"/>
                  <a:gd name="connsiteY4-64" fmla="*/ 1765300 h 1816100"/>
                  <a:gd name="connsiteX5-65" fmla="*/ 146050 w 2813050"/>
                  <a:gd name="connsiteY5-66" fmla="*/ 495300 h 1816100"/>
                  <a:gd name="connsiteX6-67" fmla="*/ 1689100 w 2813050"/>
                  <a:gd name="connsiteY6-68" fmla="*/ 190500 h 1816100"/>
                  <a:gd name="connsiteX7-69" fmla="*/ 2749550 w 2813050"/>
                  <a:gd name="connsiteY7-70" fmla="*/ 1593850 h 1816100"/>
                  <a:gd name="connsiteX8-71" fmla="*/ 2813050 w 2813050"/>
                  <a:gd name="connsiteY8-72" fmla="*/ 1581150 h 1816100"/>
                  <a:gd name="connsiteX0-73" fmla="*/ 2813050 w 2813050"/>
                  <a:gd name="connsiteY0-74" fmla="*/ 1809750 h 2044700"/>
                  <a:gd name="connsiteX1-75" fmla="*/ 1200150 w 2813050"/>
                  <a:gd name="connsiteY1-76" fmla="*/ 0 h 2044700"/>
                  <a:gd name="connsiteX2-77" fmla="*/ 0 w 2813050"/>
                  <a:gd name="connsiteY2-78" fmla="*/ 666750 h 2044700"/>
                  <a:gd name="connsiteX3-79" fmla="*/ 1009650 w 2813050"/>
                  <a:gd name="connsiteY3-80" fmla="*/ 2044700 h 2044700"/>
                  <a:gd name="connsiteX4-81" fmla="*/ 1016000 w 2813050"/>
                  <a:gd name="connsiteY4-82" fmla="*/ 1993900 h 2044700"/>
                  <a:gd name="connsiteX5-83" fmla="*/ 146050 w 2813050"/>
                  <a:gd name="connsiteY5-84" fmla="*/ 723900 h 2044700"/>
                  <a:gd name="connsiteX6-85" fmla="*/ 1689100 w 2813050"/>
                  <a:gd name="connsiteY6-86" fmla="*/ 419100 h 2044700"/>
                  <a:gd name="connsiteX7-87" fmla="*/ 2749550 w 2813050"/>
                  <a:gd name="connsiteY7-88" fmla="*/ 1822450 h 2044700"/>
                  <a:gd name="connsiteX8-89" fmla="*/ 2813050 w 2813050"/>
                  <a:gd name="connsiteY8-90" fmla="*/ 1809750 h 2044700"/>
                  <a:gd name="connsiteX0-91" fmla="*/ 2813050 w 2813050"/>
                  <a:gd name="connsiteY0-92" fmla="*/ 1809750 h 2044700"/>
                  <a:gd name="connsiteX1-93" fmla="*/ 1200150 w 2813050"/>
                  <a:gd name="connsiteY1-94" fmla="*/ 0 h 2044700"/>
                  <a:gd name="connsiteX2-95" fmla="*/ 0 w 2813050"/>
                  <a:gd name="connsiteY2-96" fmla="*/ 666750 h 2044700"/>
                  <a:gd name="connsiteX3-97" fmla="*/ 1009650 w 2813050"/>
                  <a:gd name="connsiteY3-98" fmla="*/ 2044700 h 2044700"/>
                  <a:gd name="connsiteX4-99" fmla="*/ 1016000 w 2813050"/>
                  <a:gd name="connsiteY4-100" fmla="*/ 1993900 h 2044700"/>
                  <a:gd name="connsiteX5-101" fmla="*/ 146050 w 2813050"/>
                  <a:gd name="connsiteY5-102" fmla="*/ 723900 h 2044700"/>
                  <a:gd name="connsiteX6-103" fmla="*/ 1358900 w 2813050"/>
                  <a:gd name="connsiteY6-104" fmla="*/ 336550 h 2044700"/>
                  <a:gd name="connsiteX7-105" fmla="*/ 2749550 w 2813050"/>
                  <a:gd name="connsiteY7-106" fmla="*/ 1822450 h 2044700"/>
                  <a:gd name="connsiteX8-107" fmla="*/ 2813050 w 2813050"/>
                  <a:gd name="connsiteY8-108" fmla="*/ 1809750 h 2044700"/>
                  <a:gd name="connsiteX0-109" fmla="*/ 2813050 w 2813050"/>
                  <a:gd name="connsiteY0-110" fmla="*/ 1790700 h 2025650"/>
                  <a:gd name="connsiteX1-111" fmla="*/ 1289050 w 2813050"/>
                  <a:gd name="connsiteY1-112" fmla="*/ 0 h 2025650"/>
                  <a:gd name="connsiteX2-113" fmla="*/ 0 w 2813050"/>
                  <a:gd name="connsiteY2-114" fmla="*/ 647700 h 2025650"/>
                  <a:gd name="connsiteX3-115" fmla="*/ 1009650 w 2813050"/>
                  <a:gd name="connsiteY3-116" fmla="*/ 2025650 h 2025650"/>
                  <a:gd name="connsiteX4-117" fmla="*/ 1016000 w 2813050"/>
                  <a:gd name="connsiteY4-118" fmla="*/ 1974850 h 2025650"/>
                  <a:gd name="connsiteX5-119" fmla="*/ 146050 w 2813050"/>
                  <a:gd name="connsiteY5-120" fmla="*/ 704850 h 2025650"/>
                  <a:gd name="connsiteX6-121" fmla="*/ 1358900 w 2813050"/>
                  <a:gd name="connsiteY6-122" fmla="*/ 317500 h 2025650"/>
                  <a:gd name="connsiteX7-123" fmla="*/ 2749550 w 2813050"/>
                  <a:gd name="connsiteY7-124" fmla="*/ 1803400 h 2025650"/>
                  <a:gd name="connsiteX8-125" fmla="*/ 2813050 w 2813050"/>
                  <a:gd name="connsiteY8-126" fmla="*/ 1790700 h 2025650"/>
                  <a:gd name="connsiteX0-127" fmla="*/ 2813050 w 2813050"/>
                  <a:gd name="connsiteY0-128" fmla="*/ 1790700 h 2025650"/>
                  <a:gd name="connsiteX1-129" fmla="*/ 1289050 w 2813050"/>
                  <a:gd name="connsiteY1-130" fmla="*/ 0 h 2025650"/>
                  <a:gd name="connsiteX2-131" fmla="*/ 0 w 2813050"/>
                  <a:gd name="connsiteY2-132" fmla="*/ 647700 h 2025650"/>
                  <a:gd name="connsiteX3-133" fmla="*/ 1009650 w 2813050"/>
                  <a:gd name="connsiteY3-134" fmla="*/ 2025650 h 2025650"/>
                  <a:gd name="connsiteX4-135" fmla="*/ 1016000 w 2813050"/>
                  <a:gd name="connsiteY4-136" fmla="*/ 1974850 h 2025650"/>
                  <a:gd name="connsiteX5-137" fmla="*/ 146050 w 2813050"/>
                  <a:gd name="connsiteY5-138" fmla="*/ 704850 h 2025650"/>
                  <a:gd name="connsiteX6-139" fmla="*/ 1358900 w 2813050"/>
                  <a:gd name="connsiteY6-140" fmla="*/ 317500 h 2025650"/>
                  <a:gd name="connsiteX7-141" fmla="*/ 2762250 w 2813050"/>
                  <a:gd name="connsiteY7-142" fmla="*/ 1765300 h 2025650"/>
                  <a:gd name="connsiteX8-143" fmla="*/ 2749550 w 2813050"/>
                  <a:gd name="connsiteY8-144" fmla="*/ 1803400 h 2025650"/>
                  <a:gd name="connsiteX9" fmla="*/ 2813050 w 2813050"/>
                  <a:gd name="connsiteY9" fmla="*/ 1790700 h 2025650"/>
                  <a:gd name="connsiteX0-145" fmla="*/ 2813050 w 2813050"/>
                  <a:gd name="connsiteY0-146" fmla="*/ 1790700 h 2025650"/>
                  <a:gd name="connsiteX1-147" fmla="*/ 1289050 w 2813050"/>
                  <a:gd name="connsiteY1-148" fmla="*/ 0 h 2025650"/>
                  <a:gd name="connsiteX2-149" fmla="*/ 0 w 2813050"/>
                  <a:gd name="connsiteY2-150" fmla="*/ 647700 h 2025650"/>
                  <a:gd name="connsiteX3-151" fmla="*/ 1009650 w 2813050"/>
                  <a:gd name="connsiteY3-152" fmla="*/ 2025650 h 2025650"/>
                  <a:gd name="connsiteX4-153" fmla="*/ 1016000 w 2813050"/>
                  <a:gd name="connsiteY4-154" fmla="*/ 1974850 h 2025650"/>
                  <a:gd name="connsiteX5-155" fmla="*/ 146050 w 2813050"/>
                  <a:gd name="connsiteY5-156" fmla="*/ 704850 h 2025650"/>
                  <a:gd name="connsiteX6-157" fmla="*/ 1358900 w 2813050"/>
                  <a:gd name="connsiteY6-158" fmla="*/ 317500 h 2025650"/>
                  <a:gd name="connsiteX7-159" fmla="*/ 2749550 w 2813050"/>
                  <a:gd name="connsiteY7-160" fmla="*/ 1803400 h 2025650"/>
                  <a:gd name="connsiteX8-161" fmla="*/ 2813050 w 2813050"/>
                  <a:gd name="connsiteY8-162" fmla="*/ 1790700 h 2025650"/>
                  <a:gd name="connsiteX0-163" fmla="*/ 2813050 w 2813050"/>
                  <a:gd name="connsiteY0-164" fmla="*/ 1790700 h 2025650"/>
                  <a:gd name="connsiteX1-165" fmla="*/ 1289050 w 2813050"/>
                  <a:gd name="connsiteY1-166" fmla="*/ 0 h 2025650"/>
                  <a:gd name="connsiteX2-167" fmla="*/ 0 w 2813050"/>
                  <a:gd name="connsiteY2-168" fmla="*/ 647700 h 2025650"/>
                  <a:gd name="connsiteX3-169" fmla="*/ 1009650 w 2813050"/>
                  <a:gd name="connsiteY3-170" fmla="*/ 2025650 h 2025650"/>
                  <a:gd name="connsiteX4-171" fmla="*/ 1016000 w 2813050"/>
                  <a:gd name="connsiteY4-172" fmla="*/ 1974850 h 2025650"/>
                  <a:gd name="connsiteX5-173" fmla="*/ 146050 w 2813050"/>
                  <a:gd name="connsiteY5-174" fmla="*/ 704850 h 2025650"/>
                  <a:gd name="connsiteX6-175" fmla="*/ 1358900 w 2813050"/>
                  <a:gd name="connsiteY6-176" fmla="*/ 317500 h 2025650"/>
                  <a:gd name="connsiteX7-177" fmla="*/ 2749550 w 2813050"/>
                  <a:gd name="connsiteY7-178" fmla="*/ 1803400 h 2025650"/>
                  <a:gd name="connsiteX8-179" fmla="*/ 2813050 w 2813050"/>
                  <a:gd name="connsiteY8-180" fmla="*/ 1790700 h 2025650"/>
                  <a:gd name="connsiteX0-181" fmla="*/ 2813050 w 2813050"/>
                  <a:gd name="connsiteY0-182" fmla="*/ 1790700 h 2025650"/>
                  <a:gd name="connsiteX1-183" fmla="*/ 1289050 w 2813050"/>
                  <a:gd name="connsiteY1-184" fmla="*/ 0 h 2025650"/>
                  <a:gd name="connsiteX2-185" fmla="*/ 0 w 2813050"/>
                  <a:gd name="connsiteY2-186" fmla="*/ 647700 h 2025650"/>
                  <a:gd name="connsiteX3-187" fmla="*/ 1009650 w 2813050"/>
                  <a:gd name="connsiteY3-188" fmla="*/ 2025650 h 2025650"/>
                  <a:gd name="connsiteX4-189" fmla="*/ 1016000 w 2813050"/>
                  <a:gd name="connsiteY4-190" fmla="*/ 1974850 h 2025650"/>
                  <a:gd name="connsiteX5-191" fmla="*/ 146050 w 2813050"/>
                  <a:gd name="connsiteY5-192" fmla="*/ 704850 h 2025650"/>
                  <a:gd name="connsiteX6-193" fmla="*/ 1276350 w 2813050"/>
                  <a:gd name="connsiteY6-194" fmla="*/ 209550 h 2025650"/>
                  <a:gd name="connsiteX7-195" fmla="*/ 2749550 w 2813050"/>
                  <a:gd name="connsiteY7-196" fmla="*/ 1803400 h 2025650"/>
                  <a:gd name="connsiteX8-197" fmla="*/ 2813050 w 2813050"/>
                  <a:gd name="connsiteY8-198" fmla="*/ 1790700 h 2025650"/>
                  <a:gd name="connsiteX0-199" fmla="*/ 2813050 w 2813050"/>
                  <a:gd name="connsiteY0-200" fmla="*/ 1790700 h 2025650"/>
                  <a:gd name="connsiteX1-201" fmla="*/ 1289050 w 2813050"/>
                  <a:gd name="connsiteY1-202" fmla="*/ 0 h 2025650"/>
                  <a:gd name="connsiteX2-203" fmla="*/ 0 w 2813050"/>
                  <a:gd name="connsiteY2-204" fmla="*/ 647700 h 2025650"/>
                  <a:gd name="connsiteX3-205" fmla="*/ 1009650 w 2813050"/>
                  <a:gd name="connsiteY3-206" fmla="*/ 2025650 h 2025650"/>
                  <a:gd name="connsiteX4-207" fmla="*/ 1016000 w 2813050"/>
                  <a:gd name="connsiteY4-208" fmla="*/ 1974850 h 2025650"/>
                  <a:gd name="connsiteX5-209" fmla="*/ 146050 w 2813050"/>
                  <a:gd name="connsiteY5-210" fmla="*/ 704850 h 2025650"/>
                  <a:gd name="connsiteX6-211" fmla="*/ 1276350 w 2813050"/>
                  <a:gd name="connsiteY6-212" fmla="*/ 209550 h 2025650"/>
                  <a:gd name="connsiteX7-213" fmla="*/ 2749550 w 2813050"/>
                  <a:gd name="connsiteY7-214" fmla="*/ 1803400 h 2025650"/>
                  <a:gd name="connsiteX8-215" fmla="*/ 2813050 w 2813050"/>
                  <a:gd name="connsiteY8-216" fmla="*/ 1790700 h 2025650"/>
                  <a:gd name="connsiteX0-217" fmla="*/ 2819400 w 2819400"/>
                  <a:gd name="connsiteY0-218" fmla="*/ 1771650 h 2025650"/>
                  <a:gd name="connsiteX1-219" fmla="*/ 1289050 w 2819400"/>
                  <a:gd name="connsiteY1-220" fmla="*/ 0 h 2025650"/>
                  <a:gd name="connsiteX2-221" fmla="*/ 0 w 2819400"/>
                  <a:gd name="connsiteY2-222" fmla="*/ 647700 h 2025650"/>
                  <a:gd name="connsiteX3-223" fmla="*/ 1009650 w 2819400"/>
                  <a:gd name="connsiteY3-224" fmla="*/ 2025650 h 2025650"/>
                  <a:gd name="connsiteX4-225" fmla="*/ 1016000 w 2819400"/>
                  <a:gd name="connsiteY4-226" fmla="*/ 1974850 h 2025650"/>
                  <a:gd name="connsiteX5-227" fmla="*/ 146050 w 2819400"/>
                  <a:gd name="connsiteY5-228" fmla="*/ 704850 h 2025650"/>
                  <a:gd name="connsiteX6-229" fmla="*/ 1276350 w 2819400"/>
                  <a:gd name="connsiteY6-230" fmla="*/ 209550 h 2025650"/>
                  <a:gd name="connsiteX7-231" fmla="*/ 2749550 w 2819400"/>
                  <a:gd name="connsiteY7-232" fmla="*/ 1803400 h 2025650"/>
                  <a:gd name="connsiteX8-233" fmla="*/ 2819400 w 2819400"/>
                  <a:gd name="connsiteY8-234" fmla="*/ 1771650 h 2025650"/>
                  <a:gd name="connsiteX0-235" fmla="*/ 2819400 w 2819400"/>
                  <a:gd name="connsiteY0-236" fmla="*/ 1771650 h 2025650"/>
                  <a:gd name="connsiteX1-237" fmla="*/ 1289050 w 2819400"/>
                  <a:gd name="connsiteY1-238" fmla="*/ 0 h 2025650"/>
                  <a:gd name="connsiteX2-239" fmla="*/ 0 w 2819400"/>
                  <a:gd name="connsiteY2-240" fmla="*/ 647700 h 2025650"/>
                  <a:gd name="connsiteX3-241" fmla="*/ 1009650 w 2819400"/>
                  <a:gd name="connsiteY3-242" fmla="*/ 2025650 h 2025650"/>
                  <a:gd name="connsiteX4-243" fmla="*/ 1016000 w 2819400"/>
                  <a:gd name="connsiteY4-244" fmla="*/ 1974850 h 2025650"/>
                  <a:gd name="connsiteX5-245" fmla="*/ 146050 w 2819400"/>
                  <a:gd name="connsiteY5-246" fmla="*/ 704850 h 2025650"/>
                  <a:gd name="connsiteX6-247" fmla="*/ 1276350 w 2819400"/>
                  <a:gd name="connsiteY6-248" fmla="*/ 209550 h 2025650"/>
                  <a:gd name="connsiteX7-249" fmla="*/ 2774950 w 2819400"/>
                  <a:gd name="connsiteY7-250" fmla="*/ 1778000 h 2025650"/>
                  <a:gd name="connsiteX8-251" fmla="*/ 2819400 w 2819400"/>
                  <a:gd name="connsiteY8-252" fmla="*/ 1771650 h 2025650"/>
                  <a:gd name="connsiteX0-253" fmla="*/ 2819400 w 2819400"/>
                  <a:gd name="connsiteY0-254" fmla="*/ 1771650 h 2025650"/>
                  <a:gd name="connsiteX1-255" fmla="*/ 1289050 w 2819400"/>
                  <a:gd name="connsiteY1-256" fmla="*/ 0 h 2025650"/>
                  <a:gd name="connsiteX2-257" fmla="*/ 0 w 2819400"/>
                  <a:gd name="connsiteY2-258" fmla="*/ 647700 h 2025650"/>
                  <a:gd name="connsiteX3-259" fmla="*/ 1009650 w 2819400"/>
                  <a:gd name="connsiteY3-260" fmla="*/ 2025650 h 2025650"/>
                  <a:gd name="connsiteX4-261" fmla="*/ 1016000 w 2819400"/>
                  <a:gd name="connsiteY4-262" fmla="*/ 1974850 h 2025650"/>
                  <a:gd name="connsiteX5-263" fmla="*/ 146050 w 2819400"/>
                  <a:gd name="connsiteY5-264" fmla="*/ 704850 h 2025650"/>
                  <a:gd name="connsiteX6-265" fmla="*/ 1276350 w 2819400"/>
                  <a:gd name="connsiteY6-266" fmla="*/ 209550 h 2025650"/>
                  <a:gd name="connsiteX7-267" fmla="*/ 2774950 w 2819400"/>
                  <a:gd name="connsiteY7-268" fmla="*/ 1778000 h 2025650"/>
                  <a:gd name="connsiteX8-269" fmla="*/ 2819400 w 2819400"/>
                  <a:gd name="connsiteY8-270" fmla="*/ 1771650 h 2025650"/>
                  <a:gd name="connsiteX0-271" fmla="*/ 2794000 w 2794000"/>
                  <a:gd name="connsiteY0-272" fmla="*/ 1708150 h 2025650"/>
                  <a:gd name="connsiteX1-273" fmla="*/ 1289050 w 2794000"/>
                  <a:gd name="connsiteY1-274" fmla="*/ 0 h 2025650"/>
                  <a:gd name="connsiteX2-275" fmla="*/ 0 w 2794000"/>
                  <a:gd name="connsiteY2-276" fmla="*/ 647700 h 2025650"/>
                  <a:gd name="connsiteX3-277" fmla="*/ 1009650 w 2794000"/>
                  <a:gd name="connsiteY3-278" fmla="*/ 2025650 h 2025650"/>
                  <a:gd name="connsiteX4-279" fmla="*/ 1016000 w 2794000"/>
                  <a:gd name="connsiteY4-280" fmla="*/ 1974850 h 2025650"/>
                  <a:gd name="connsiteX5-281" fmla="*/ 146050 w 2794000"/>
                  <a:gd name="connsiteY5-282" fmla="*/ 704850 h 2025650"/>
                  <a:gd name="connsiteX6-283" fmla="*/ 1276350 w 2794000"/>
                  <a:gd name="connsiteY6-284" fmla="*/ 209550 h 2025650"/>
                  <a:gd name="connsiteX7-285" fmla="*/ 2774950 w 2794000"/>
                  <a:gd name="connsiteY7-286" fmla="*/ 1778000 h 2025650"/>
                  <a:gd name="connsiteX8-287" fmla="*/ 2794000 w 2794000"/>
                  <a:gd name="connsiteY8-288" fmla="*/ 1708150 h 2025650"/>
                  <a:gd name="connsiteX0-289" fmla="*/ 2794000 w 2794000"/>
                  <a:gd name="connsiteY0-290" fmla="*/ 1708150 h 2025650"/>
                  <a:gd name="connsiteX1-291" fmla="*/ 1289050 w 2794000"/>
                  <a:gd name="connsiteY1-292" fmla="*/ 0 h 2025650"/>
                  <a:gd name="connsiteX2-293" fmla="*/ 0 w 2794000"/>
                  <a:gd name="connsiteY2-294" fmla="*/ 647700 h 2025650"/>
                  <a:gd name="connsiteX3-295" fmla="*/ 1009650 w 2794000"/>
                  <a:gd name="connsiteY3-296" fmla="*/ 2025650 h 2025650"/>
                  <a:gd name="connsiteX4-297" fmla="*/ 1016000 w 2794000"/>
                  <a:gd name="connsiteY4-298" fmla="*/ 1974850 h 2025650"/>
                  <a:gd name="connsiteX5-299" fmla="*/ 146050 w 2794000"/>
                  <a:gd name="connsiteY5-300" fmla="*/ 704850 h 2025650"/>
                  <a:gd name="connsiteX6-301" fmla="*/ 1276350 w 2794000"/>
                  <a:gd name="connsiteY6-302" fmla="*/ 209550 h 2025650"/>
                  <a:gd name="connsiteX7-303" fmla="*/ 2768600 w 2794000"/>
                  <a:gd name="connsiteY7-304" fmla="*/ 1739900 h 2025650"/>
                  <a:gd name="connsiteX8-305" fmla="*/ 2794000 w 2794000"/>
                  <a:gd name="connsiteY8-306" fmla="*/ 1708150 h 2025650"/>
                  <a:gd name="connsiteX0-307" fmla="*/ 2794000 w 2794000"/>
                  <a:gd name="connsiteY0-308" fmla="*/ 1708150 h 2025650"/>
                  <a:gd name="connsiteX1-309" fmla="*/ 1289050 w 2794000"/>
                  <a:gd name="connsiteY1-310" fmla="*/ 0 h 2025650"/>
                  <a:gd name="connsiteX2-311" fmla="*/ 0 w 2794000"/>
                  <a:gd name="connsiteY2-312" fmla="*/ 647700 h 2025650"/>
                  <a:gd name="connsiteX3-313" fmla="*/ 1009650 w 2794000"/>
                  <a:gd name="connsiteY3-314" fmla="*/ 2025650 h 2025650"/>
                  <a:gd name="connsiteX4-315" fmla="*/ 1016000 w 2794000"/>
                  <a:gd name="connsiteY4-316" fmla="*/ 1974850 h 2025650"/>
                  <a:gd name="connsiteX5-317" fmla="*/ 146050 w 2794000"/>
                  <a:gd name="connsiteY5-318" fmla="*/ 704850 h 2025650"/>
                  <a:gd name="connsiteX6-319" fmla="*/ 1276350 w 2794000"/>
                  <a:gd name="connsiteY6-320" fmla="*/ 209550 h 2025650"/>
                  <a:gd name="connsiteX7-321" fmla="*/ 2768600 w 2794000"/>
                  <a:gd name="connsiteY7-322" fmla="*/ 1739900 h 2025650"/>
                  <a:gd name="connsiteX8-323" fmla="*/ 2794000 w 2794000"/>
                  <a:gd name="connsiteY8-324" fmla="*/ 1708150 h 2025650"/>
                  <a:gd name="connsiteX0-325" fmla="*/ 2794000 w 2794000"/>
                  <a:gd name="connsiteY0-326" fmla="*/ 1708150 h 2025650"/>
                  <a:gd name="connsiteX1-327" fmla="*/ 1289050 w 2794000"/>
                  <a:gd name="connsiteY1-328" fmla="*/ 0 h 2025650"/>
                  <a:gd name="connsiteX2-329" fmla="*/ 0 w 2794000"/>
                  <a:gd name="connsiteY2-330" fmla="*/ 647700 h 2025650"/>
                  <a:gd name="connsiteX3-331" fmla="*/ 1009650 w 2794000"/>
                  <a:gd name="connsiteY3-332" fmla="*/ 2025650 h 2025650"/>
                  <a:gd name="connsiteX4-333" fmla="*/ 1016000 w 2794000"/>
                  <a:gd name="connsiteY4-334" fmla="*/ 1974850 h 2025650"/>
                  <a:gd name="connsiteX5-335" fmla="*/ 146050 w 2794000"/>
                  <a:gd name="connsiteY5-336" fmla="*/ 704850 h 2025650"/>
                  <a:gd name="connsiteX6-337" fmla="*/ 1276350 w 2794000"/>
                  <a:gd name="connsiteY6-338" fmla="*/ 209550 h 2025650"/>
                  <a:gd name="connsiteX7-339" fmla="*/ 2768600 w 2794000"/>
                  <a:gd name="connsiteY7-340" fmla="*/ 1739900 h 2025650"/>
                  <a:gd name="connsiteX8-341" fmla="*/ 2794000 w 2794000"/>
                  <a:gd name="connsiteY8-342" fmla="*/ 1708150 h 2025650"/>
                  <a:gd name="connsiteX0-343" fmla="*/ 2794000 w 2794000"/>
                  <a:gd name="connsiteY0-344" fmla="*/ 1708150 h 2025650"/>
                  <a:gd name="connsiteX1-345" fmla="*/ 1289050 w 2794000"/>
                  <a:gd name="connsiteY1-346" fmla="*/ 0 h 2025650"/>
                  <a:gd name="connsiteX2-347" fmla="*/ 0 w 2794000"/>
                  <a:gd name="connsiteY2-348" fmla="*/ 647700 h 2025650"/>
                  <a:gd name="connsiteX3-349" fmla="*/ 1009650 w 2794000"/>
                  <a:gd name="connsiteY3-350" fmla="*/ 2025650 h 2025650"/>
                  <a:gd name="connsiteX4-351" fmla="*/ 1016000 w 2794000"/>
                  <a:gd name="connsiteY4-352" fmla="*/ 1974850 h 2025650"/>
                  <a:gd name="connsiteX5-353" fmla="*/ 146050 w 2794000"/>
                  <a:gd name="connsiteY5-354" fmla="*/ 704850 h 2025650"/>
                  <a:gd name="connsiteX6-355" fmla="*/ 1276350 w 2794000"/>
                  <a:gd name="connsiteY6-356" fmla="*/ 209550 h 2025650"/>
                  <a:gd name="connsiteX7-357" fmla="*/ 2768600 w 2794000"/>
                  <a:gd name="connsiteY7-358" fmla="*/ 1739900 h 2025650"/>
                  <a:gd name="connsiteX8-359" fmla="*/ 2794000 w 2794000"/>
                  <a:gd name="connsiteY8-360" fmla="*/ 1708150 h 2025650"/>
                  <a:gd name="connsiteX0-361" fmla="*/ 2794000 w 2794000"/>
                  <a:gd name="connsiteY0-362" fmla="*/ 1785446 h 2102946"/>
                  <a:gd name="connsiteX1-363" fmla="*/ 1289050 w 2794000"/>
                  <a:gd name="connsiteY1-364" fmla="*/ 77296 h 2102946"/>
                  <a:gd name="connsiteX2-365" fmla="*/ 0 w 2794000"/>
                  <a:gd name="connsiteY2-366" fmla="*/ 724996 h 2102946"/>
                  <a:gd name="connsiteX3-367" fmla="*/ 1009650 w 2794000"/>
                  <a:gd name="connsiteY3-368" fmla="*/ 2102946 h 2102946"/>
                  <a:gd name="connsiteX4-369" fmla="*/ 1016000 w 2794000"/>
                  <a:gd name="connsiteY4-370" fmla="*/ 2052146 h 2102946"/>
                  <a:gd name="connsiteX5-371" fmla="*/ 146050 w 2794000"/>
                  <a:gd name="connsiteY5-372" fmla="*/ 782146 h 2102946"/>
                  <a:gd name="connsiteX6-373" fmla="*/ 1276350 w 2794000"/>
                  <a:gd name="connsiteY6-374" fmla="*/ 286846 h 2102946"/>
                  <a:gd name="connsiteX7-375" fmla="*/ 2768600 w 2794000"/>
                  <a:gd name="connsiteY7-376" fmla="*/ 1817196 h 2102946"/>
                  <a:gd name="connsiteX8-377" fmla="*/ 2794000 w 2794000"/>
                  <a:gd name="connsiteY8-378" fmla="*/ 1785446 h 2102946"/>
                  <a:gd name="connsiteX0-379" fmla="*/ 2799454 w 2799454"/>
                  <a:gd name="connsiteY0-380" fmla="*/ 1780261 h 2097761"/>
                  <a:gd name="connsiteX1-381" fmla="*/ 1294504 w 2799454"/>
                  <a:gd name="connsiteY1-382" fmla="*/ 72111 h 2097761"/>
                  <a:gd name="connsiteX2-383" fmla="*/ 5454 w 2799454"/>
                  <a:gd name="connsiteY2-384" fmla="*/ 719811 h 2097761"/>
                  <a:gd name="connsiteX3-385" fmla="*/ 1015104 w 2799454"/>
                  <a:gd name="connsiteY3-386" fmla="*/ 2097761 h 2097761"/>
                  <a:gd name="connsiteX4-387" fmla="*/ 1021454 w 2799454"/>
                  <a:gd name="connsiteY4-388" fmla="*/ 2046961 h 2097761"/>
                  <a:gd name="connsiteX5-389" fmla="*/ 151504 w 2799454"/>
                  <a:gd name="connsiteY5-390" fmla="*/ 776961 h 2097761"/>
                  <a:gd name="connsiteX6-391" fmla="*/ 1281804 w 2799454"/>
                  <a:gd name="connsiteY6-392" fmla="*/ 281661 h 2097761"/>
                  <a:gd name="connsiteX7-393" fmla="*/ 2774054 w 2799454"/>
                  <a:gd name="connsiteY7-394" fmla="*/ 1812011 h 2097761"/>
                  <a:gd name="connsiteX8-395" fmla="*/ 2799454 w 2799454"/>
                  <a:gd name="connsiteY8-396" fmla="*/ 1780261 h 2097761"/>
                  <a:gd name="connsiteX0-397" fmla="*/ 2799454 w 2799454"/>
                  <a:gd name="connsiteY0-398" fmla="*/ 1780261 h 2097761"/>
                  <a:gd name="connsiteX1-399" fmla="*/ 1294504 w 2799454"/>
                  <a:gd name="connsiteY1-400" fmla="*/ 72111 h 2097761"/>
                  <a:gd name="connsiteX2-401" fmla="*/ 5454 w 2799454"/>
                  <a:gd name="connsiteY2-402" fmla="*/ 719811 h 2097761"/>
                  <a:gd name="connsiteX3-403" fmla="*/ 1015104 w 2799454"/>
                  <a:gd name="connsiteY3-404" fmla="*/ 2097761 h 2097761"/>
                  <a:gd name="connsiteX4-405" fmla="*/ 1021454 w 2799454"/>
                  <a:gd name="connsiteY4-406" fmla="*/ 2046961 h 2097761"/>
                  <a:gd name="connsiteX5-407" fmla="*/ 151504 w 2799454"/>
                  <a:gd name="connsiteY5-408" fmla="*/ 776961 h 2097761"/>
                  <a:gd name="connsiteX6-409" fmla="*/ 1281804 w 2799454"/>
                  <a:gd name="connsiteY6-410" fmla="*/ 281661 h 2097761"/>
                  <a:gd name="connsiteX7-411" fmla="*/ 2774054 w 2799454"/>
                  <a:gd name="connsiteY7-412" fmla="*/ 1812011 h 2097761"/>
                  <a:gd name="connsiteX8-413" fmla="*/ 2799454 w 2799454"/>
                  <a:gd name="connsiteY8-414" fmla="*/ 1780261 h 2097761"/>
                  <a:gd name="connsiteX0-415" fmla="*/ 2799454 w 2799454"/>
                  <a:gd name="connsiteY0-416" fmla="*/ 1780261 h 2097761"/>
                  <a:gd name="connsiteX1-417" fmla="*/ 1294504 w 2799454"/>
                  <a:gd name="connsiteY1-418" fmla="*/ 72111 h 2097761"/>
                  <a:gd name="connsiteX2-419" fmla="*/ 5454 w 2799454"/>
                  <a:gd name="connsiteY2-420" fmla="*/ 719811 h 2097761"/>
                  <a:gd name="connsiteX3-421" fmla="*/ 1015104 w 2799454"/>
                  <a:gd name="connsiteY3-422" fmla="*/ 2097761 h 2097761"/>
                  <a:gd name="connsiteX4-423" fmla="*/ 1021454 w 2799454"/>
                  <a:gd name="connsiteY4-424" fmla="*/ 2046961 h 2097761"/>
                  <a:gd name="connsiteX5-425" fmla="*/ 151504 w 2799454"/>
                  <a:gd name="connsiteY5-426" fmla="*/ 776961 h 2097761"/>
                  <a:gd name="connsiteX6-427" fmla="*/ 1281804 w 2799454"/>
                  <a:gd name="connsiteY6-428" fmla="*/ 281661 h 2097761"/>
                  <a:gd name="connsiteX7-429" fmla="*/ 2774054 w 2799454"/>
                  <a:gd name="connsiteY7-430" fmla="*/ 1812011 h 2097761"/>
                  <a:gd name="connsiteX8-431" fmla="*/ 2799454 w 2799454"/>
                  <a:gd name="connsiteY8-432" fmla="*/ 1780261 h 2097761"/>
                  <a:gd name="connsiteX0-433" fmla="*/ 2799454 w 2799454"/>
                  <a:gd name="connsiteY0-434" fmla="*/ 1780261 h 2097761"/>
                  <a:gd name="connsiteX1-435" fmla="*/ 1294504 w 2799454"/>
                  <a:gd name="connsiteY1-436" fmla="*/ 72111 h 2097761"/>
                  <a:gd name="connsiteX2-437" fmla="*/ 5454 w 2799454"/>
                  <a:gd name="connsiteY2-438" fmla="*/ 719811 h 2097761"/>
                  <a:gd name="connsiteX3-439" fmla="*/ 1015104 w 2799454"/>
                  <a:gd name="connsiteY3-440" fmla="*/ 2097761 h 2097761"/>
                  <a:gd name="connsiteX4-441" fmla="*/ 1021454 w 2799454"/>
                  <a:gd name="connsiteY4-442" fmla="*/ 2046961 h 2097761"/>
                  <a:gd name="connsiteX5-443" fmla="*/ 151504 w 2799454"/>
                  <a:gd name="connsiteY5-444" fmla="*/ 776961 h 2097761"/>
                  <a:gd name="connsiteX6-445" fmla="*/ 1281804 w 2799454"/>
                  <a:gd name="connsiteY6-446" fmla="*/ 281661 h 2097761"/>
                  <a:gd name="connsiteX7-447" fmla="*/ 2774054 w 2799454"/>
                  <a:gd name="connsiteY7-448" fmla="*/ 1812011 h 2097761"/>
                  <a:gd name="connsiteX8-449" fmla="*/ 2799454 w 2799454"/>
                  <a:gd name="connsiteY8-450" fmla="*/ 1780261 h 2097761"/>
                  <a:gd name="connsiteX0-451" fmla="*/ 2820047 w 2820047"/>
                  <a:gd name="connsiteY0-452" fmla="*/ 1780261 h 2097761"/>
                  <a:gd name="connsiteX1-453" fmla="*/ 1315097 w 2820047"/>
                  <a:gd name="connsiteY1-454" fmla="*/ 72111 h 2097761"/>
                  <a:gd name="connsiteX2-455" fmla="*/ 26047 w 2820047"/>
                  <a:gd name="connsiteY2-456" fmla="*/ 719811 h 2097761"/>
                  <a:gd name="connsiteX3-457" fmla="*/ 1035697 w 2820047"/>
                  <a:gd name="connsiteY3-458" fmla="*/ 2097761 h 2097761"/>
                  <a:gd name="connsiteX4-459" fmla="*/ 1042047 w 2820047"/>
                  <a:gd name="connsiteY4-460" fmla="*/ 2046961 h 2097761"/>
                  <a:gd name="connsiteX5-461" fmla="*/ 172097 w 2820047"/>
                  <a:gd name="connsiteY5-462" fmla="*/ 776961 h 2097761"/>
                  <a:gd name="connsiteX6-463" fmla="*/ 1302397 w 2820047"/>
                  <a:gd name="connsiteY6-464" fmla="*/ 281661 h 2097761"/>
                  <a:gd name="connsiteX7-465" fmla="*/ 2794647 w 2820047"/>
                  <a:gd name="connsiteY7-466" fmla="*/ 1812011 h 2097761"/>
                  <a:gd name="connsiteX8-467" fmla="*/ 2820047 w 2820047"/>
                  <a:gd name="connsiteY8-468" fmla="*/ 1780261 h 2097761"/>
                  <a:gd name="connsiteX0-469" fmla="*/ 2820047 w 2820047"/>
                  <a:gd name="connsiteY0-470" fmla="*/ 1782771 h 2100271"/>
                  <a:gd name="connsiteX1-471" fmla="*/ 1315097 w 2820047"/>
                  <a:gd name="connsiteY1-472" fmla="*/ 74621 h 2100271"/>
                  <a:gd name="connsiteX2-473" fmla="*/ 26047 w 2820047"/>
                  <a:gd name="connsiteY2-474" fmla="*/ 722321 h 2100271"/>
                  <a:gd name="connsiteX3-475" fmla="*/ 1035697 w 2820047"/>
                  <a:gd name="connsiteY3-476" fmla="*/ 2100271 h 2100271"/>
                  <a:gd name="connsiteX4-477" fmla="*/ 1042047 w 2820047"/>
                  <a:gd name="connsiteY4-478" fmla="*/ 2049471 h 2100271"/>
                  <a:gd name="connsiteX5-479" fmla="*/ 172097 w 2820047"/>
                  <a:gd name="connsiteY5-480" fmla="*/ 779471 h 2100271"/>
                  <a:gd name="connsiteX6-481" fmla="*/ 1302397 w 2820047"/>
                  <a:gd name="connsiteY6-482" fmla="*/ 284171 h 2100271"/>
                  <a:gd name="connsiteX7-483" fmla="*/ 2794647 w 2820047"/>
                  <a:gd name="connsiteY7-484" fmla="*/ 1814521 h 2100271"/>
                  <a:gd name="connsiteX8-485" fmla="*/ 2820047 w 2820047"/>
                  <a:gd name="connsiteY8-486" fmla="*/ 1782771 h 2100271"/>
                  <a:gd name="connsiteX0-487" fmla="*/ 2838079 w 2838079"/>
                  <a:gd name="connsiteY0-488" fmla="*/ 1782315 h 2099815"/>
                  <a:gd name="connsiteX1-489" fmla="*/ 1333129 w 2838079"/>
                  <a:gd name="connsiteY1-490" fmla="*/ 74165 h 2099815"/>
                  <a:gd name="connsiteX2-491" fmla="*/ 25029 w 2838079"/>
                  <a:gd name="connsiteY2-492" fmla="*/ 728215 h 2099815"/>
                  <a:gd name="connsiteX3-493" fmla="*/ 1053729 w 2838079"/>
                  <a:gd name="connsiteY3-494" fmla="*/ 2099815 h 2099815"/>
                  <a:gd name="connsiteX4-495" fmla="*/ 1060079 w 2838079"/>
                  <a:gd name="connsiteY4-496" fmla="*/ 2049015 h 2099815"/>
                  <a:gd name="connsiteX5-497" fmla="*/ 190129 w 2838079"/>
                  <a:gd name="connsiteY5-498" fmla="*/ 779015 h 2099815"/>
                  <a:gd name="connsiteX6-499" fmla="*/ 1320429 w 2838079"/>
                  <a:gd name="connsiteY6-500" fmla="*/ 283715 h 2099815"/>
                  <a:gd name="connsiteX7-501" fmla="*/ 2812679 w 2838079"/>
                  <a:gd name="connsiteY7-502" fmla="*/ 1814065 h 2099815"/>
                  <a:gd name="connsiteX8-503" fmla="*/ 2838079 w 2838079"/>
                  <a:gd name="connsiteY8-504" fmla="*/ 1782315 h 2099815"/>
                  <a:gd name="connsiteX0-505" fmla="*/ 2819489 w 2819489"/>
                  <a:gd name="connsiteY0-506" fmla="*/ 1782315 h 2099815"/>
                  <a:gd name="connsiteX1-507" fmla="*/ 1314539 w 2819489"/>
                  <a:gd name="connsiteY1-508" fmla="*/ 74165 h 2099815"/>
                  <a:gd name="connsiteX2-509" fmla="*/ 6439 w 2819489"/>
                  <a:gd name="connsiteY2-510" fmla="*/ 728215 h 2099815"/>
                  <a:gd name="connsiteX3-511" fmla="*/ 1035139 w 2819489"/>
                  <a:gd name="connsiteY3-512" fmla="*/ 2099815 h 2099815"/>
                  <a:gd name="connsiteX4-513" fmla="*/ 1041489 w 2819489"/>
                  <a:gd name="connsiteY4-514" fmla="*/ 2049015 h 2099815"/>
                  <a:gd name="connsiteX5-515" fmla="*/ 171539 w 2819489"/>
                  <a:gd name="connsiteY5-516" fmla="*/ 779015 h 2099815"/>
                  <a:gd name="connsiteX6-517" fmla="*/ 1301839 w 2819489"/>
                  <a:gd name="connsiteY6-518" fmla="*/ 283715 h 2099815"/>
                  <a:gd name="connsiteX7-519" fmla="*/ 2794089 w 2819489"/>
                  <a:gd name="connsiteY7-520" fmla="*/ 1814065 h 2099815"/>
                  <a:gd name="connsiteX8-521" fmla="*/ 2819489 w 2819489"/>
                  <a:gd name="connsiteY8-522" fmla="*/ 1782315 h 2099815"/>
                  <a:gd name="connsiteX0-523" fmla="*/ 2819489 w 2819489"/>
                  <a:gd name="connsiteY0-524" fmla="*/ 1782315 h 2099815"/>
                  <a:gd name="connsiteX1-525" fmla="*/ 1314539 w 2819489"/>
                  <a:gd name="connsiteY1-526" fmla="*/ 74165 h 2099815"/>
                  <a:gd name="connsiteX2-527" fmla="*/ 6439 w 2819489"/>
                  <a:gd name="connsiteY2-528" fmla="*/ 728215 h 2099815"/>
                  <a:gd name="connsiteX3-529" fmla="*/ 1035139 w 2819489"/>
                  <a:gd name="connsiteY3-530" fmla="*/ 2099815 h 2099815"/>
                  <a:gd name="connsiteX4-531" fmla="*/ 1041489 w 2819489"/>
                  <a:gd name="connsiteY4-532" fmla="*/ 2049015 h 2099815"/>
                  <a:gd name="connsiteX5-533" fmla="*/ 171539 w 2819489"/>
                  <a:gd name="connsiteY5-534" fmla="*/ 779015 h 2099815"/>
                  <a:gd name="connsiteX6-535" fmla="*/ 1301839 w 2819489"/>
                  <a:gd name="connsiteY6-536" fmla="*/ 283715 h 2099815"/>
                  <a:gd name="connsiteX7-537" fmla="*/ 2794089 w 2819489"/>
                  <a:gd name="connsiteY7-538" fmla="*/ 1814065 h 2099815"/>
                  <a:gd name="connsiteX8-539" fmla="*/ 2819489 w 2819489"/>
                  <a:gd name="connsiteY8-540" fmla="*/ 1782315 h 2099815"/>
                  <a:gd name="connsiteX0-541" fmla="*/ 2819489 w 2819489"/>
                  <a:gd name="connsiteY0-542" fmla="*/ 1782315 h 2099815"/>
                  <a:gd name="connsiteX1-543" fmla="*/ 1314539 w 2819489"/>
                  <a:gd name="connsiteY1-544" fmla="*/ 74165 h 2099815"/>
                  <a:gd name="connsiteX2-545" fmla="*/ 6439 w 2819489"/>
                  <a:gd name="connsiteY2-546" fmla="*/ 728215 h 2099815"/>
                  <a:gd name="connsiteX3-547" fmla="*/ 1035139 w 2819489"/>
                  <a:gd name="connsiteY3-548" fmla="*/ 2099815 h 2099815"/>
                  <a:gd name="connsiteX4-549" fmla="*/ 1041489 w 2819489"/>
                  <a:gd name="connsiteY4-550" fmla="*/ 2049015 h 2099815"/>
                  <a:gd name="connsiteX5-551" fmla="*/ 171539 w 2819489"/>
                  <a:gd name="connsiteY5-552" fmla="*/ 779015 h 2099815"/>
                  <a:gd name="connsiteX6-553" fmla="*/ 1301839 w 2819489"/>
                  <a:gd name="connsiteY6-554" fmla="*/ 283715 h 2099815"/>
                  <a:gd name="connsiteX7-555" fmla="*/ 2794089 w 2819489"/>
                  <a:gd name="connsiteY7-556" fmla="*/ 1814065 h 2099815"/>
                  <a:gd name="connsiteX8-557" fmla="*/ 2819489 w 2819489"/>
                  <a:gd name="connsiteY8-558" fmla="*/ 1782315 h 2099815"/>
                  <a:gd name="connsiteX0-559" fmla="*/ 2819747 w 2819747"/>
                  <a:gd name="connsiteY0-560" fmla="*/ 1782315 h 2080765"/>
                  <a:gd name="connsiteX1-561" fmla="*/ 1314797 w 2819747"/>
                  <a:gd name="connsiteY1-562" fmla="*/ 74165 h 2080765"/>
                  <a:gd name="connsiteX2-563" fmla="*/ 6697 w 2819747"/>
                  <a:gd name="connsiteY2-564" fmla="*/ 728215 h 2080765"/>
                  <a:gd name="connsiteX3-565" fmla="*/ 1022697 w 2819747"/>
                  <a:gd name="connsiteY3-566" fmla="*/ 2080765 h 2080765"/>
                  <a:gd name="connsiteX4-567" fmla="*/ 1041747 w 2819747"/>
                  <a:gd name="connsiteY4-568" fmla="*/ 2049015 h 2080765"/>
                  <a:gd name="connsiteX5-569" fmla="*/ 171797 w 2819747"/>
                  <a:gd name="connsiteY5-570" fmla="*/ 779015 h 2080765"/>
                  <a:gd name="connsiteX6-571" fmla="*/ 1302097 w 2819747"/>
                  <a:gd name="connsiteY6-572" fmla="*/ 283715 h 2080765"/>
                  <a:gd name="connsiteX7-573" fmla="*/ 2794347 w 2819747"/>
                  <a:gd name="connsiteY7-574" fmla="*/ 1814065 h 2080765"/>
                  <a:gd name="connsiteX8-575" fmla="*/ 2819747 w 2819747"/>
                  <a:gd name="connsiteY8-576" fmla="*/ 1782315 h 2080765"/>
                  <a:gd name="connsiteX0-577" fmla="*/ 2823853 w 2823853"/>
                  <a:gd name="connsiteY0-578" fmla="*/ 1782315 h 2080765"/>
                  <a:gd name="connsiteX1-579" fmla="*/ 1318903 w 2823853"/>
                  <a:gd name="connsiteY1-580" fmla="*/ 74165 h 2080765"/>
                  <a:gd name="connsiteX2-581" fmla="*/ 10803 w 2823853"/>
                  <a:gd name="connsiteY2-582" fmla="*/ 728215 h 2080765"/>
                  <a:gd name="connsiteX3-583" fmla="*/ 1026803 w 2823853"/>
                  <a:gd name="connsiteY3-584" fmla="*/ 2080765 h 2080765"/>
                  <a:gd name="connsiteX4-585" fmla="*/ 1045853 w 2823853"/>
                  <a:gd name="connsiteY4-586" fmla="*/ 2049015 h 2080765"/>
                  <a:gd name="connsiteX5-587" fmla="*/ 175903 w 2823853"/>
                  <a:gd name="connsiteY5-588" fmla="*/ 779015 h 2080765"/>
                  <a:gd name="connsiteX6-589" fmla="*/ 1306203 w 2823853"/>
                  <a:gd name="connsiteY6-590" fmla="*/ 283715 h 2080765"/>
                  <a:gd name="connsiteX7-591" fmla="*/ 2798453 w 2823853"/>
                  <a:gd name="connsiteY7-592" fmla="*/ 1814065 h 2080765"/>
                  <a:gd name="connsiteX8-593" fmla="*/ 2823853 w 2823853"/>
                  <a:gd name="connsiteY8-594" fmla="*/ 1782315 h 2080765"/>
                  <a:gd name="connsiteX0-595" fmla="*/ 2823853 w 2823853"/>
                  <a:gd name="connsiteY0-596" fmla="*/ 1782315 h 2080765"/>
                  <a:gd name="connsiteX1-597" fmla="*/ 1318903 w 2823853"/>
                  <a:gd name="connsiteY1-598" fmla="*/ 74165 h 2080765"/>
                  <a:gd name="connsiteX2-599" fmla="*/ 10803 w 2823853"/>
                  <a:gd name="connsiteY2-600" fmla="*/ 728215 h 2080765"/>
                  <a:gd name="connsiteX3-601" fmla="*/ 1026803 w 2823853"/>
                  <a:gd name="connsiteY3-602" fmla="*/ 2080765 h 2080765"/>
                  <a:gd name="connsiteX4-603" fmla="*/ 1045853 w 2823853"/>
                  <a:gd name="connsiteY4-604" fmla="*/ 2049015 h 2080765"/>
                  <a:gd name="connsiteX5-605" fmla="*/ 175903 w 2823853"/>
                  <a:gd name="connsiteY5-606" fmla="*/ 779015 h 2080765"/>
                  <a:gd name="connsiteX6-607" fmla="*/ 1306203 w 2823853"/>
                  <a:gd name="connsiteY6-608" fmla="*/ 283715 h 2080765"/>
                  <a:gd name="connsiteX7-609" fmla="*/ 2798453 w 2823853"/>
                  <a:gd name="connsiteY7-610" fmla="*/ 1814065 h 2080765"/>
                  <a:gd name="connsiteX8-611" fmla="*/ 2823853 w 2823853"/>
                  <a:gd name="connsiteY8-612" fmla="*/ 1782315 h 2080765"/>
                  <a:gd name="connsiteX0-613" fmla="*/ 2823853 w 2823853"/>
                  <a:gd name="connsiteY0-614" fmla="*/ 1782315 h 2080765"/>
                  <a:gd name="connsiteX1-615" fmla="*/ 1318903 w 2823853"/>
                  <a:gd name="connsiteY1-616" fmla="*/ 74165 h 2080765"/>
                  <a:gd name="connsiteX2-617" fmla="*/ 10803 w 2823853"/>
                  <a:gd name="connsiteY2-618" fmla="*/ 728215 h 2080765"/>
                  <a:gd name="connsiteX3-619" fmla="*/ 1026803 w 2823853"/>
                  <a:gd name="connsiteY3-620" fmla="*/ 2080765 h 2080765"/>
                  <a:gd name="connsiteX4-621" fmla="*/ 1045853 w 2823853"/>
                  <a:gd name="connsiteY4-622" fmla="*/ 2049015 h 2080765"/>
                  <a:gd name="connsiteX5-623" fmla="*/ 175903 w 2823853"/>
                  <a:gd name="connsiteY5-624" fmla="*/ 779015 h 2080765"/>
                  <a:gd name="connsiteX6-625" fmla="*/ 1306203 w 2823853"/>
                  <a:gd name="connsiteY6-626" fmla="*/ 283715 h 2080765"/>
                  <a:gd name="connsiteX7-627" fmla="*/ 2798453 w 2823853"/>
                  <a:gd name="connsiteY7-628" fmla="*/ 1814065 h 2080765"/>
                  <a:gd name="connsiteX8-629" fmla="*/ 2823853 w 2823853"/>
                  <a:gd name="connsiteY8-630" fmla="*/ 1782315 h 2080765"/>
                  <a:gd name="connsiteX0-631" fmla="*/ 2823853 w 2823853"/>
                  <a:gd name="connsiteY0-632" fmla="*/ 1782315 h 2080765"/>
                  <a:gd name="connsiteX1-633" fmla="*/ 1318903 w 2823853"/>
                  <a:gd name="connsiteY1-634" fmla="*/ 74165 h 2080765"/>
                  <a:gd name="connsiteX2-635" fmla="*/ 10803 w 2823853"/>
                  <a:gd name="connsiteY2-636" fmla="*/ 728215 h 2080765"/>
                  <a:gd name="connsiteX3-637" fmla="*/ 1026803 w 2823853"/>
                  <a:gd name="connsiteY3-638" fmla="*/ 2080765 h 2080765"/>
                  <a:gd name="connsiteX4-639" fmla="*/ 1045853 w 2823853"/>
                  <a:gd name="connsiteY4-640" fmla="*/ 2049015 h 2080765"/>
                  <a:gd name="connsiteX5-641" fmla="*/ 175903 w 2823853"/>
                  <a:gd name="connsiteY5-642" fmla="*/ 779015 h 2080765"/>
                  <a:gd name="connsiteX6-643" fmla="*/ 1306203 w 2823853"/>
                  <a:gd name="connsiteY6-644" fmla="*/ 283715 h 2080765"/>
                  <a:gd name="connsiteX7-645" fmla="*/ 2798453 w 2823853"/>
                  <a:gd name="connsiteY7-646" fmla="*/ 1814065 h 2080765"/>
                  <a:gd name="connsiteX8-647" fmla="*/ 2823853 w 2823853"/>
                  <a:gd name="connsiteY8-648" fmla="*/ 1782315 h 2080765"/>
                  <a:gd name="connsiteX0-649" fmla="*/ 2823853 w 2823853"/>
                  <a:gd name="connsiteY0-650" fmla="*/ 1784057 h 2082507"/>
                  <a:gd name="connsiteX1-651" fmla="*/ 1318903 w 2823853"/>
                  <a:gd name="connsiteY1-652" fmla="*/ 75907 h 2082507"/>
                  <a:gd name="connsiteX2-653" fmla="*/ 10803 w 2823853"/>
                  <a:gd name="connsiteY2-654" fmla="*/ 729957 h 2082507"/>
                  <a:gd name="connsiteX3-655" fmla="*/ 1026803 w 2823853"/>
                  <a:gd name="connsiteY3-656" fmla="*/ 2082507 h 2082507"/>
                  <a:gd name="connsiteX4-657" fmla="*/ 1045853 w 2823853"/>
                  <a:gd name="connsiteY4-658" fmla="*/ 2050757 h 2082507"/>
                  <a:gd name="connsiteX5-659" fmla="*/ 175903 w 2823853"/>
                  <a:gd name="connsiteY5-660" fmla="*/ 780757 h 2082507"/>
                  <a:gd name="connsiteX6-661" fmla="*/ 1306203 w 2823853"/>
                  <a:gd name="connsiteY6-662" fmla="*/ 285457 h 2082507"/>
                  <a:gd name="connsiteX7-663" fmla="*/ 2798453 w 2823853"/>
                  <a:gd name="connsiteY7-664" fmla="*/ 1815807 h 2082507"/>
                  <a:gd name="connsiteX8-665" fmla="*/ 2823853 w 2823853"/>
                  <a:gd name="connsiteY8-666" fmla="*/ 1784057 h 2082507"/>
                  <a:gd name="connsiteX0-667" fmla="*/ 2827749 w 2827749"/>
                  <a:gd name="connsiteY0-668" fmla="*/ 1784057 h 2082507"/>
                  <a:gd name="connsiteX1-669" fmla="*/ 1322799 w 2827749"/>
                  <a:gd name="connsiteY1-670" fmla="*/ 75907 h 2082507"/>
                  <a:gd name="connsiteX2-671" fmla="*/ 14699 w 2827749"/>
                  <a:gd name="connsiteY2-672" fmla="*/ 729957 h 2082507"/>
                  <a:gd name="connsiteX3-673" fmla="*/ 1030699 w 2827749"/>
                  <a:gd name="connsiteY3-674" fmla="*/ 2082507 h 2082507"/>
                  <a:gd name="connsiteX4-675" fmla="*/ 1049749 w 2827749"/>
                  <a:gd name="connsiteY4-676" fmla="*/ 2050757 h 2082507"/>
                  <a:gd name="connsiteX5-677" fmla="*/ 179799 w 2827749"/>
                  <a:gd name="connsiteY5-678" fmla="*/ 780757 h 2082507"/>
                  <a:gd name="connsiteX6-679" fmla="*/ 1310099 w 2827749"/>
                  <a:gd name="connsiteY6-680" fmla="*/ 285457 h 2082507"/>
                  <a:gd name="connsiteX7-681" fmla="*/ 2802349 w 2827749"/>
                  <a:gd name="connsiteY7-682" fmla="*/ 1815807 h 2082507"/>
                  <a:gd name="connsiteX8-683" fmla="*/ 2827749 w 2827749"/>
                  <a:gd name="connsiteY8-684" fmla="*/ 1784057 h 2082507"/>
                  <a:gd name="connsiteX0-685" fmla="*/ 2822006 w 2822006"/>
                  <a:gd name="connsiteY0-686" fmla="*/ 1784057 h 2082507"/>
                  <a:gd name="connsiteX1-687" fmla="*/ 1317056 w 2822006"/>
                  <a:gd name="connsiteY1-688" fmla="*/ 75907 h 2082507"/>
                  <a:gd name="connsiteX2-689" fmla="*/ 8956 w 2822006"/>
                  <a:gd name="connsiteY2-690" fmla="*/ 729957 h 2082507"/>
                  <a:gd name="connsiteX3-691" fmla="*/ 1024956 w 2822006"/>
                  <a:gd name="connsiteY3-692" fmla="*/ 2082507 h 2082507"/>
                  <a:gd name="connsiteX4-693" fmla="*/ 1044006 w 2822006"/>
                  <a:gd name="connsiteY4-694" fmla="*/ 2050757 h 2082507"/>
                  <a:gd name="connsiteX5-695" fmla="*/ 174056 w 2822006"/>
                  <a:gd name="connsiteY5-696" fmla="*/ 780757 h 2082507"/>
                  <a:gd name="connsiteX6-697" fmla="*/ 1304356 w 2822006"/>
                  <a:gd name="connsiteY6-698" fmla="*/ 285457 h 2082507"/>
                  <a:gd name="connsiteX7-699" fmla="*/ 2796606 w 2822006"/>
                  <a:gd name="connsiteY7-700" fmla="*/ 1815807 h 2082507"/>
                  <a:gd name="connsiteX8-701" fmla="*/ 2822006 w 2822006"/>
                  <a:gd name="connsiteY8-702" fmla="*/ 1784057 h 2082507"/>
                  <a:gd name="connsiteX0-703" fmla="*/ 2852562 w 2852562"/>
                  <a:gd name="connsiteY0-704" fmla="*/ 1778339 h 2076789"/>
                  <a:gd name="connsiteX1-705" fmla="*/ 1347612 w 2852562"/>
                  <a:gd name="connsiteY1-706" fmla="*/ 70189 h 2076789"/>
                  <a:gd name="connsiteX2-707" fmla="*/ 7762 w 2852562"/>
                  <a:gd name="connsiteY2-708" fmla="*/ 806789 h 2076789"/>
                  <a:gd name="connsiteX3-709" fmla="*/ 1055512 w 2852562"/>
                  <a:gd name="connsiteY3-710" fmla="*/ 2076789 h 2076789"/>
                  <a:gd name="connsiteX4-711" fmla="*/ 1074562 w 2852562"/>
                  <a:gd name="connsiteY4-712" fmla="*/ 2045039 h 2076789"/>
                  <a:gd name="connsiteX5-713" fmla="*/ 204612 w 2852562"/>
                  <a:gd name="connsiteY5-714" fmla="*/ 775039 h 2076789"/>
                  <a:gd name="connsiteX6-715" fmla="*/ 1334912 w 2852562"/>
                  <a:gd name="connsiteY6-716" fmla="*/ 279739 h 2076789"/>
                  <a:gd name="connsiteX7-717" fmla="*/ 2827162 w 2852562"/>
                  <a:gd name="connsiteY7-718" fmla="*/ 1810089 h 2076789"/>
                  <a:gd name="connsiteX8-719" fmla="*/ 2852562 w 2852562"/>
                  <a:gd name="connsiteY8-720" fmla="*/ 1778339 h 2076789"/>
                  <a:gd name="connsiteX0-721" fmla="*/ 2852562 w 2852562"/>
                  <a:gd name="connsiteY0-722" fmla="*/ 1778339 h 2076789"/>
                  <a:gd name="connsiteX1-723" fmla="*/ 1347612 w 2852562"/>
                  <a:gd name="connsiteY1-724" fmla="*/ 70189 h 2076789"/>
                  <a:gd name="connsiteX2-725" fmla="*/ 7762 w 2852562"/>
                  <a:gd name="connsiteY2-726" fmla="*/ 806789 h 2076789"/>
                  <a:gd name="connsiteX3-727" fmla="*/ 1055512 w 2852562"/>
                  <a:gd name="connsiteY3-728" fmla="*/ 2076789 h 2076789"/>
                  <a:gd name="connsiteX4-729" fmla="*/ 1074562 w 2852562"/>
                  <a:gd name="connsiteY4-730" fmla="*/ 2045039 h 2076789"/>
                  <a:gd name="connsiteX5-731" fmla="*/ 172862 w 2852562"/>
                  <a:gd name="connsiteY5-732" fmla="*/ 768689 h 2076789"/>
                  <a:gd name="connsiteX6-733" fmla="*/ 1334912 w 2852562"/>
                  <a:gd name="connsiteY6-734" fmla="*/ 279739 h 2076789"/>
                  <a:gd name="connsiteX7-735" fmla="*/ 2827162 w 2852562"/>
                  <a:gd name="connsiteY7-736" fmla="*/ 1810089 h 2076789"/>
                  <a:gd name="connsiteX8-737" fmla="*/ 2852562 w 2852562"/>
                  <a:gd name="connsiteY8-738" fmla="*/ 1778339 h 2076789"/>
                  <a:gd name="connsiteX0-739" fmla="*/ 2852562 w 2852562"/>
                  <a:gd name="connsiteY0-740" fmla="*/ 1782379 h 2080829"/>
                  <a:gd name="connsiteX1-741" fmla="*/ 1347612 w 2852562"/>
                  <a:gd name="connsiteY1-742" fmla="*/ 74229 h 2080829"/>
                  <a:gd name="connsiteX2-743" fmla="*/ 7762 w 2852562"/>
                  <a:gd name="connsiteY2-744" fmla="*/ 810829 h 2080829"/>
                  <a:gd name="connsiteX3-745" fmla="*/ 1055512 w 2852562"/>
                  <a:gd name="connsiteY3-746" fmla="*/ 2080829 h 2080829"/>
                  <a:gd name="connsiteX4-747" fmla="*/ 1074562 w 2852562"/>
                  <a:gd name="connsiteY4-748" fmla="*/ 2049079 h 2080829"/>
                  <a:gd name="connsiteX5-749" fmla="*/ 172862 w 2852562"/>
                  <a:gd name="connsiteY5-750" fmla="*/ 772729 h 2080829"/>
                  <a:gd name="connsiteX6-751" fmla="*/ 1334912 w 2852562"/>
                  <a:gd name="connsiteY6-752" fmla="*/ 283779 h 2080829"/>
                  <a:gd name="connsiteX7-753" fmla="*/ 2827162 w 2852562"/>
                  <a:gd name="connsiteY7-754" fmla="*/ 1814129 h 2080829"/>
                  <a:gd name="connsiteX8-755" fmla="*/ 2852562 w 2852562"/>
                  <a:gd name="connsiteY8-756" fmla="*/ 1782379 h 2080829"/>
                  <a:gd name="connsiteX0-757" fmla="*/ 2849453 w 2849453"/>
                  <a:gd name="connsiteY0-758" fmla="*/ 1782379 h 2080829"/>
                  <a:gd name="connsiteX1-759" fmla="*/ 1344503 w 2849453"/>
                  <a:gd name="connsiteY1-760" fmla="*/ 74229 h 2080829"/>
                  <a:gd name="connsiteX2-761" fmla="*/ 4653 w 2849453"/>
                  <a:gd name="connsiteY2-762" fmla="*/ 810829 h 2080829"/>
                  <a:gd name="connsiteX3-763" fmla="*/ 1052403 w 2849453"/>
                  <a:gd name="connsiteY3-764" fmla="*/ 2080829 h 2080829"/>
                  <a:gd name="connsiteX4-765" fmla="*/ 1071453 w 2849453"/>
                  <a:gd name="connsiteY4-766" fmla="*/ 2049079 h 2080829"/>
                  <a:gd name="connsiteX5-767" fmla="*/ 169753 w 2849453"/>
                  <a:gd name="connsiteY5-768" fmla="*/ 772729 h 2080829"/>
                  <a:gd name="connsiteX6-769" fmla="*/ 1331803 w 2849453"/>
                  <a:gd name="connsiteY6-770" fmla="*/ 283779 h 2080829"/>
                  <a:gd name="connsiteX7-771" fmla="*/ 2824053 w 2849453"/>
                  <a:gd name="connsiteY7-772" fmla="*/ 1814129 h 2080829"/>
                  <a:gd name="connsiteX8-773" fmla="*/ 2849453 w 2849453"/>
                  <a:gd name="connsiteY8-774" fmla="*/ 1782379 h 2080829"/>
                  <a:gd name="connsiteX0-775" fmla="*/ 2848127 w 2848127"/>
                  <a:gd name="connsiteY0-776" fmla="*/ 1782379 h 2080829"/>
                  <a:gd name="connsiteX1-777" fmla="*/ 1343177 w 2848127"/>
                  <a:gd name="connsiteY1-778" fmla="*/ 74229 h 2080829"/>
                  <a:gd name="connsiteX2-779" fmla="*/ 3327 w 2848127"/>
                  <a:gd name="connsiteY2-780" fmla="*/ 810829 h 2080829"/>
                  <a:gd name="connsiteX3-781" fmla="*/ 1051077 w 2848127"/>
                  <a:gd name="connsiteY3-782" fmla="*/ 2080829 h 2080829"/>
                  <a:gd name="connsiteX4-783" fmla="*/ 1070127 w 2848127"/>
                  <a:gd name="connsiteY4-784" fmla="*/ 2049079 h 2080829"/>
                  <a:gd name="connsiteX5-785" fmla="*/ 168427 w 2848127"/>
                  <a:gd name="connsiteY5-786" fmla="*/ 772729 h 2080829"/>
                  <a:gd name="connsiteX6-787" fmla="*/ 1330477 w 2848127"/>
                  <a:gd name="connsiteY6-788" fmla="*/ 283779 h 2080829"/>
                  <a:gd name="connsiteX7-789" fmla="*/ 2822727 w 2848127"/>
                  <a:gd name="connsiteY7-790" fmla="*/ 1814129 h 2080829"/>
                  <a:gd name="connsiteX8-791" fmla="*/ 2848127 w 2848127"/>
                  <a:gd name="connsiteY8-792" fmla="*/ 1782379 h 2080829"/>
                  <a:gd name="connsiteX0-793" fmla="*/ 2849317 w 2849317"/>
                  <a:gd name="connsiteY0-794" fmla="*/ 1782379 h 2080829"/>
                  <a:gd name="connsiteX1-795" fmla="*/ 1344367 w 2849317"/>
                  <a:gd name="connsiteY1-796" fmla="*/ 74229 h 2080829"/>
                  <a:gd name="connsiteX2-797" fmla="*/ 4517 w 2849317"/>
                  <a:gd name="connsiteY2-798" fmla="*/ 810829 h 2080829"/>
                  <a:gd name="connsiteX3-799" fmla="*/ 1052267 w 2849317"/>
                  <a:gd name="connsiteY3-800" fmla="*/ 2080829 h 2080829"/>
                  <a:gd name="connsiteX4-801" fmla="*/ 1071317 w 2849317"/>
                  <a:gd name="connsiteY4-802" fmla="*/ 2049079 h 2080829"/>
                  <a:gd name="connsiteX5-803" fmla="*/ 169617 w 2849317"/>
                  <a:gd name="connsiteY5-804" fmla="*/ 772729 h 2080829"/>
                  <a:gd name="connsiteX6-805" fmla="*/ 1331667 w 2849317"/>
                  <a:gd name="connsiteY6-806" fmla="*/ 283779 h 2080829"/>
                  <a:gd name="connsiteX7-807" fmla="*/ 2823917 w 2849317"/>
                  <a:gd name="connsiteY7-808" fmla="*/ 1814129 h 2080829"/>
                  <a:gd name="connsiteX8-809" fmla="*/ 2849317 w 2849317"/>
                  <a:gd name="connsiteY8-810" fmla="*/ 1782379 h 2080829"/>
                  <a:gd name="connsiteX0-811" fmla="*/ 2849317 w 2849317"/>
                  <a:gd name="connsiteY0-812" fmla="*/ 1783295 h 2081745"/>
                  <a:gd name="connsiteX1-813" fmla="*/ 1344367 w 2849317"/>
                  <a:gd name="connsiteY1-814" fmla="*/ 75145 h 2081745"/>
                  <a:gd name="connsiteX2-815" fmla="*/ 4517 w 2849317"/>
                  <a:gd name="connsiteY2-816" fmla="*/ 799045 h 2081745"/>
                  <a:gd name="connsiteX3-817" fmla="*/ 1052267 w 2849317"/>
                  <a:gd name="connsiteY3-818" fmla="*/ 2081745 h 2081745"/>
                  <a:gd name="connsiteX4-819" fmla="*/ 1071317 w 2849317"/>
                  <a:gd name="connsiteY4-820" fmla="*/ 2049995 h 2081745"/>
                  <a:gd name="connsiteX5-821" fmla="*/ 169617 w 2849317"/>
                  <a:gd name="connsiteY5-822" fmla="*/ 773645 h 2081745"/>
                  <a:gd name="connsiteX6-823" fmla="*/ 1331667 w 2849317"/>
                  <a:gd name="connsiteY6-824" fmla="*/ 284695 h 2081745"/>
                  <a:gd name="connsiteX7-825" fmla="*/ 2823917 w 2849317"/>
                  <a:gd name="connsiteY7-826" fmla="*/ 1815045 h 2081745"/>
                  <a:gd name="connsiteX8-827" fmla="*/ 2849317 w 2849317"/>
                  <a:gd name="connsiteY8-828" fmla="*/ 1783295 h 2081745"/>
                  <a:gd name="connsiteX0-829" fmla="*/ 2849317 w 2849317"/>
                  <a:gd name="connsiteY0-830" fmla="*/ 1781592 h 2080042"/>
                  <a:gd name="connsiteX1-831" fmla="*/ 1344367 w 2849317"/>
                  <a:gd name="connsiteY1-832" fmla="*/ 73442 h 2080042"/>
                  <a:gd name="connsiteX2-833" fmla="*/ 4517 w 2849317"/>
                  <a:gd name="connsiteY2-834" fmla="*/ 797342 h 2080042"/>
                  <a:gd name="connsiteX3-835" fmla="*/ 1052267 w 2849317"/>
                  <a:gd name="connsiteY3-836" fmla="*/ 2080042 h 2080042"/>
                  <a:gd name="connsiteX4-837" fmla="*/ 1071317 w 2849317"/>
                  <a:gd name="connsiteY4-838" fmla="*/ 2048292 h 2080042"/>
                  <a:gd name="connsiteX5-839" fmla="*/ 169617 w 2849317"/>
                  <a:gd name="connsiteY5-840" fmla="*/ 771942 h 2080042"/>
                  <a:gd name="connsiteX6-841" fmla="*/ 1331667 w 2849317"/>
                  <a:gd name="connsiteY6-842" fmla="*/ 282992 h 2080042"/>
                  <a:gd name="connsiteX7-843" fmla="*/ 2823917 w 2849317"/>
                  <a:gd name="connsiteY7-844" fmla="*/ 1813342 h 2080042"/>
                  <a:gd name="connsiteX8-845" fmla="*/ 2849317 w 2849317"/>
                  <a:gd name="connsiteY8-846" fmla="*/ 1781592 h 2080042"/>
                  <a:gd name="connsiteX0-847" fmla="*/ 2846169 w 2846169"/>
                  <a:gd name="connsiteY0-848" fmla="*/ 1781592 h 2080042"/>
                  <a:gd name="connsiteX1-849" fmla="*/ 1341219 w 2846169"/>
                  <a:gd name="connsiteY1-850" fmla="*/ 73442 h 2080042"/>
                  <a:gd name="connsiteX2-851" fmla="*/ 1369 w 2846169"/>
                  <a:gd name="connsiteY2-852" fmla="*/ 797342 h 2080042"/>
                  <a:gd name="connsiteX3-853" fmla="*/ 1049119 w 2846169"/>
                  <a:gd name="connsiteY3-854" fmla="*/ 2080042 h 2080042"/>
                  <a:gd name="connsiteX4-855" fmla="*/ 1068169 w 2846169"/>
                  <a:gd name="connsiteY4-856" fmla="*/ 2048292 h 2080042"/>
                  <a:gd name="connsiteX5-857" fmla="*/ 166469 w 2846169"/>
                  <a:gd name="connsiteY5-858" fmla="*/ 771942 h 2080042"/>
                  <a:gd name="connsiteX6-859" fmla="*/ 1328519 w 2846169"/>
                  <a:gd name="connsiteY6-860" fmla="*/ 282992 h 2080042"/>
                  <a:gd name="connsiteX7-861" fmla="*/ 2820769 w 2846169"/>
                  <a:gd name="connsiteY7-862" fmla="*/ 1813342 h 2080042"/>
                  <a:gd name="connsiteX8-863" fmla="*/ 2846169 w 2846169"/>
                  <a:gd name="connsiteY8-864" fmla="*/ 1781592 h 2080042"/>
                  <a:gd name="connsiteX0-865" fmla="*/ 2846169 w 2846169"/>
                  <a:gd name="connsiteY0-866" fmla="*/ 1781592 h 2080042"/>
                  <a:gd name="connsiteX1-867" fmla="*/ 1341219 w 2846169"/>
                  <a:gd name="connsiteY1-868" fmla="*/ 73442 h 2080042"/>
                  <a:gd name="connsiteX2-869" fmla="*/ 1369 w 2846169"/>
                  <a:gd name="connsiteY2-870" fmla="*/ 797342 h 2080042"/>
                  <a:gd name="connsiteX3-871" fmla="*/ 1049119 w 2846169"/>
                  <a:gd name="connsiteY3-872" fmla="*/ 2080042 h 2080042"/>
                  <a:gd name="connsiteX4-873" fmla="*/ 1068169 w 2846169"/>
                  <a:gd name="connsiteY4-874" fmla="*/ 2048292 h 2080042"/>
                  <a:gd name="connsiteX5-875" fmla="*/ 166469 w 2846169"/>
                  <a:gd name="connsiteY5-876" fmla="*/ 771942 h 2080042"/>
                  <a:gd name="connsiteX6-877" fmla="*/ 1328519 w 2846169"/>
                  <a:gd name="connsiteY6-878" fmla="*/ 282992 h 2080042"/>
                  <a:gd name="connsiteX7-879" fmla="*/ 2820769 w 2846169"/>
                  <a:gd name="connsiteY7-880" fmla="*/ 1813342 h 2080042"/>
                  <a:gd name="connsiteX8-881" fmla="*/ 2846169 w 2846169"/>
                  <a:gd name="connsiteY8-882" fmla="*/ 1781592 h 2080042"/>
                  <a:gd name="connsiteX0-883" fmla="*/ 2856742 w 2856742"/>
                  <a:gd name="connsiteY0-884" fmla="*/ 1781592 h 2080042"/>
                  <a:gd name="connsiteX1-885" fmla="*/ 1351792 w 2856742"/>
                  <a:gd name="connsiteY1-886" fmla="*/ 73442 h 2080042"/>
                  <a:gd name="connsiteX2-887" fmla="*/ 11942 w 2856742"/>
                  <a:gd name="connsiteY2-888" fmla="*/ 797342 h 2080042"/>
                  <a:gd name="connsiteX3-889" fmla="*/ 1059692 w 2856742"/>
                  <a:gd name="connsiteY3-890" fmla="*/ 2080042 h 2080042"/>
                  <a:gd name="connsiteX4-891" fmla="*/ 1078742 w 2856742"/>
                  <a:gd name="connsiteY4-892" fmla="*/ 2048292 h 2080042"/>
                  <a:gd name="connsiteX5-893" fmla="*/ 177042 w 2856742"/>
                  <a:gd name="connsiteY5-894" fmla="*/ 771942 h 2080042"/>
                  <a:gd name="connsiteX6-895" fmla="*/ 1339092 w 2856742"/>
                  <a:gd name="connsiteY6-896" fmla="*/ 282992 h 2080042"/>
                  <a:gd name="connsiteX7-897" fmla="*/ 2831342 w 2856742"/>
                  <a:gd name="connsiteY7-898" fmla="*/ 1813342 h 2080042"/>
                  <a:gd name="connsiteX8-899" fmla="*/ 2856742 w 2856742"/>
                  <a:gd name="connsiteY8-900" fmla="*/ 1781592 h 2080042"/>
                  <a:gd name="connsiteX0-901" fmla="*/ 2856742 w 2856742"/>
                  <a:gd name="connsiteY0-902" fmla="*/ 1781592 h 2080042"/>
                  <a:gd name="connsiteX1-903" fmla="*/ 1351792 w 2856742"/>
                  <a:gd name="connsiteY1-904" fmla="*/ 73442 h 2080042"/>
                  <a:gd name="connsiteX2-905" fmla="*/ 11942 w 2856742"/>
                  <a:gd name="connsiteY2-906" fmla="*/ 797342 h 2080042"/>
                  <a:gd name="connsiteX3-907" fmla="*/ 1059692 w 2856742"/>
                  <a:gd name="connsiteY3-908" fmla="*/ 2080042 h 2080042"/>
                  <a:gd name="connsiteX4-909" fmla="*/ 1078742 w 2856742"/>
                  <a:gd name="connsiteY4-910" fmla="*/ 2048292 h 2080042"/>
                  <a:gd name="connsiteX5-911" fmla="*/ 1339092 w 2856742"/>
                  <a:gd name="connsiteY5-912" fmla="*/ 282992 h 2080042"/>
                  <a:gd name="connsiteX6-913" fmla="*/ 2831342 w 2856742"/>
                  <a:gd name="connsiteY6-914" fmla="*/ 1813342 h 2080042"/>
                  <a:gd name="connsiteX7-915" fmla="*/ 2856742 w 2856742"/>
                  <a:gd name="connsiteY7-916" fmla="*/ 1781592 h 2080042"/>
                  <a:gd name="connsiteX0-917" fmla="*/ 1797050 w 1797050"/>
                  <a:gd name="connsiteY0-918" fmla="*/ 1708150 h 2006600"/>
                  <a:gd name="connsiteX1-919" fmla="*/ 292100 w 1797050"/>
                  <a:gd name="connsiteY1-920" fmla="*/ 0 h 2006600"/>
                  <a:gd name="connsiteX2-921" fmla="*/ 0 w 1797050"/>
                  <a:gd name="connsiteY2-922" fmla="*/ 2006600 h 2006600"/>
                  <a:gd name="connsiteX3-923" fmla="*/ 19050 w 1797050"/>
                  <a:gd name="connsiteY3-924" fmla="*/ 1974850 h 2006600"/>
                  <a:gd name="connsiteX4-925" fmla="*/ 279400 w 1797050"/>
                  <a:gd name="connsiteY4-926" fmla="*/ 209550 h 2006600"/>
                  <a:gd name="connsiteX5-927" fmla="*/ 1771650 w 1797050"/>
                  <a:gd name="connsiteY5-928" fmla="*/ 1739900 h 2006600"/>
                  <a:gd name="connsiteX6-929" fmla="*/ 1797050 w 1797050"/>
                  <a:gd name="connsiteY6-930" fmla="*/ 1708150 h 2006600"/>
                  <a:gd name="connsiteX0-931" fmla="*/ 2723738 w 2723738"/>
                  <a:gd name="connsiteY0-932" fmla="*/ 1708651 h 2007101"/>
                  <a:gd name="connsiteX1-933" fmla="*/ 1218788 w 2723738"/>
                  <a:gd name="connsiteY1-934" fmla="*/ 501 h 2007101"/>
                  <a:gd name="connsiteX2-935" fmla="*/ 926688 w 2723738"/>
                  <a:gd name="connsiteY2-936" fmla="*/ 2007101 h 2007101"/>
                  <a:gd name="connsiteX3-937" fmla="*/ 945738 w 2723738"/>
                  <a:gd name="connsiteY3-938" fmla="*/ 1975351 h 2007101"/>
                  <a:gd name="connsiteX4-939" fmla="*/ 1206088 w 2723738"/>
                  <a:gd name="connsiteY4-940" fmla="*/ 210051 h 2007101"/>
                  <a:gd name="connsiteX5-941" fmla="*/ 2698338 w 2723738"/>
                  <a:gd name="connsiteY5-942" fmla="*/ 1740401 h 2007101"/>
                  <a:gd name="connsiteX6-943" fmla="*/ 2723738 w 2723738"/>
                  <a:gd name="connsiteY6-944" fmla="*/ 1708651 h 2007101"/>
                  <a:gd name="connsiteX0-945" fmla="*/ 2860957 w 2860957"/>
                  <a:gd name="connsiteY0-946" fmla="*/ 1708492 h 2069097"/>
                  <a:gd name="connsiteX1-947" fmla="*/ 1356007 w 2860957"/>
                  <a:gd name="connsiteY1-948" fmla="*/ 342 h 2069097"/>
                  <a:gd name="connsiteX2-949" fmla="*/ 1063907 w 2860957"/>
                  <a:gd name="connsiteY2-950" fmla="*/ 2006942 h 2069097"/>
                  <a:gd name="connsiteX3-951" fmla="*/ 1082957 w 2860957"/>
                  <a:gd name="connsiteY3-952" fmla="*/ 1975192 h 2069097"/>
                  <a:gd name="connsiteX4-953" fmla="*/ 1343307 w 2860957"/>
                  <a:gd name="connsiteY4-954" fmla="*/ 209892 h 2069097"/>
                  <a:gd name="connsiteX5-955" fmla="*/ 2835557 w 2860957"/>
                  <a:gd name="connsiteY5-956" fmla="*/ 1740242 h 2069097"/>
                  <a:gd name="connsiteX6-957" fmla="*/ 2860957 w 2860957"/>
                  <a:gd name="connsiteY6-958" fmla="*/ 1708492 h 2069097"/>
                  <a:gd name="connsiteX0-959" fmla="*/ 2758822 w 2758822"/>
                  <a:gd name="connsiteY0-960" fmla="*/ 1735252 h 2090144"/>
                  <a:gd name="connsiteX1-961" fmla="*/ 1253872 w 2758822"/>
                  <a:gd name="connsiteY1-962" fmla="*/ 27102 h 2090144"/>
                  <a:gd name="connsiteX2-963" fmla="*/ 961772 w 2758822"/>
                  <a:gd name="connsiteY2-964" fmla="*/ 2033702 h 2090144"/>
                  <a:gd name="connsiteX3-965" fmla="*/ 980822 w 2758822"/>
                  <a:gd name="connsiteY3-966" fmla="*/ 2001952 h 2090144"/>
                  <a:gd name="connsiteX4-967" fmla="*/ 1241172 w 2758822"/>
                  <a:gd name="connsiteY4-968" fmla="*/ 236652 h 2090144"/>
                  <a:gd name="connsiteX5-969" fmla="*/ 2733422 w 2758822"/>
                  <a:gd name="connsiteY5-970" fmla="*/ 1767002 h 2090144"/>
                  <a:gd name="connsiteX6-971" fmla="*/ 2758822 w 2758822"/>
                  <a:gd name="connsiteY6-972" fmla="*/ 1735252 h 2090144"/>
                  <a:gd name="connsiteX0-973" fmla="*/ 2848611 w 2848611"/>
                  <a:gd name="connsiteY0-974" fmla="*/ 1740887 h 2039337"/>
                  <a:gd name="connsiteX1-975" fmla="*/ 1343661 w 2848611"/>
                  <a:gd name="connsiteY1-976" fmla="*/ 32737 h 2039337"/>
                  <a:gd name="connsiteX2-977" fmla="*/ 1051561 w 2848611"/>
                  <a:gd name="connsiteY2-978" fmla="*/ 2039337 h 2039337"/>
                  <a:gd name="connsiteX3-979" fmla="*/ 1070611 w 2848611"/>
                  <a:gd name="connsiteY3-980" fmla="*/ 2007587 h 2039337"/>
                  <a:gd name="connsiteX4-981" fmla="*/ 1330961 w 2848611"/>
                  <a:gd name="connsiteY4-982" fmla="*/ 242287 h 2039337"/>
                  <a:gd name="connsiteX5-983" fmla="*/ 2823211 w 2848611"/>
                  <a:gd name="connsiteY5-984" fmla="*/ 1772637 h 2039337"/>
                  <a:gd name="connsiteX6-985" fmla="*/ 2848611 w 2848611"/>
                  <a:gd name="connsiteY6-986" fmla="*/ 1740887 h 2039337"/>
                  <a:gd name="connsiteX0-987" fmla="*/ 2855022 w 2855022"/>
                  <a:gd name="connsiteY0-988" fmla="*/ 1708150 h 2006600"/>
                  <a:gd name="connsiteX1-989" fmla="*/ 1350072 w 2855022"/>
                  <a:gd name="connsiteY1-990" fmla="*/ 0 h 2006600"/>
                  <a:gd name="connsiteX2-991" fmla="*/ 1057972 w 2855022"/>
                  <a:gd name="connsiteY2-992" fmla="*/ 2006600 h 2006600"/>
                  <a:gd name="connsiteX3-993" fmla="*/ 1077022 w 2855022"/>
                  <a:gd name="connsiteY3-994" fmla="*/ 1974850 h 2006600"/>
                  <a:gd name="connsiteX4-995" fmla="*/ 1337372 w 2855022"/>
                  <a:gd name="connsiteY4-996" fmla="*/ 209550 h 2006600"/>
                  <a:gd name="connsiteX5-997" fmla="*/ 2829622 w 2855022"/>
                  <a:gd name="connsiteY5-998" fmla="*/ 1739900 h 2006600"/>
                  <a:gd name="connsiteX6-999" fmla="*/ 2855022 w 2855022"/>
                  <a:gd name="connsiteY6-1000" fmla="*/ 1708150 h 2006600"/>
                  <a:gd name="connsiteX0-1001" fmla="*/ 2954902 w 2954902"/>
                  <a:gd name="connsiteY0-1002" fmla="*/ 1799590 h 2098040"/>
                  <a:gd name="connsiteX1-1003" fmla="*/ 1289932 w 2954902"/>
                  <a:gd name="connsiteY1-1004" fmla="*/ 0 h 2098040"/>
                  <a:gd name="connsiteX2-1005" fmla="*/ 1157852 w 2954902"/>
                  <a:gd name="connsiteY2-1006" fmla="*/ 2098040 h 2098040"/>
                  <a:gd name="connsiteX3-1007" fmla="*/ 1176902 w 2954902"/>
                  <a:gd name="connsiteY3-1008" fmla="*/ 2066290 h 2098040"/>
                  <a:gd name="connsiteX4-1009" fmla="*/ 1437252 w 2954902"/>
                  <a:gd name="connsiteY4-1010" fmla="*/ 300990 h 2098040"/>
                  <a:gd name="connsiteX5-1011" fmla="*/ 2929502 w 2954902"/>
                  <a:gd name="connsiteY5-1012" fmla="*/ 1831340 h 2098040"/>
                  <a:gd name="connsiteX6-1013" fmla="*/ 2954902 w 2954902"/>
                  <a:gd name="connsiteY6-1014" fmla="*/ 1799590 h 2098040"/>
                  <a:gd name="connsiteX0-1015" fmla="*/ 2827889 w 2827889"/>
                  <a:gd name="connsiteY0-1016" fmla="*/ 1799590 h 2098040"/>
                  <a:gd name="connsiteX1-1017" fmla="*/ 1162919 w 2827889"/>
                  <a:gd name="connsiteY1-1018" fmla="*/ 0 h 2098040"/>
                  <a:gd name="connsiteX2-1019" fmla="*/ 1030839 w 2827889"/>
                  <a:gd name="connsiteY2-1020" fmla="*/ 2098040 h 2098040"/>
                  <a:gd name="connsiteX3-1021" fmla="*/ 1049889 w 2827889"/>
                  <a:gd name="connsiteY3-1022" fmla="*/ 2066290 h 2098040"/>
                  <a:gd name="connsiteX4-1023" fmla="*/ 1310239 w 2827889"/>
                  <a:gd name="connsiteY4-1024" fmla="*/ 300990 h 2098040"/>
                  <a:gd name="connsiteX5-1025" fmla="*/ 2802489 w 2827889"/>
                  <a:gd name="connsiteY5-1026" fmla="*/ 1831340 h 2098040"/>
                  <a:gd name="connsiteX6-1027" fmla="*/ 2827889 w 2827889"/>
                  <a:gd name="connsiteY6-1028" fmla="*/ 1799590 h 2098040"/>
                  <a:gd name="connsiteX0-1029" fmla="*/ 2865664 w 2865664"/>
                  <a:gd name="connsiteY0-1030" fmla="*/ 1799590 h 2098387"/>
                  <a:gd name="connsiteX1-1031" fmla="*/ 1200694 w 2865664"/>
                  <a:gd name="connsiteY1-1032" fmla="*/ 0 h 2098387"/>
                  <a:gd name="connsiteX2-1033" fmla="*/ 1068614 w 2865664"/>
                  <a:gd name="connsiteY2-1034" fmla="*/ 2098040 h 2098387"/>
                  <a:gd name="connsiteX3-1035" fmla="*/ 1087664 w 2865664"/>
                  <a:gd name="connsiteY3-1036" fmla="*/ 2066290 h 2098387"/>
                  <a:gd name="connsiteX4-1037" fmla="*/ 1348014 w 2865664"/>
                  <a:gd name="connsiteY4-1038" fmla="*/ 300990 h 2098387"/>
                  <a:gd name="connsiteX5-1039" fmla="*/ 2840264 w 2865664"/>
                  <a:gd name="connsiteY5-1040" fmla="*/ 1831340 h 2098387"/>
                  <a:gd name="connsiteX6-1041" fmla="*/ 2865664 w 2865664"/>
                  <a:gd name="connsiteY6-1042" fmla="*/ 1799590 h 2098387"/>
                  <a:gd name="connsiteX0-1043" fmla="*/ 3029490 w 3029490"/>
                  <a:gd name="connsiteY0-1044" fmla="*/ 1746250 h 2045057"/>
                  <a:gd name="connsiteX1-1045" fmla="*/ 1105440 w 3029490"/>
                  <a:gd name="connsiteY1-1046" fmla="*/ 0 h 2045057"/>
                  <a:gd name="connsiteX2-1047" fmla="*/ 1232440 w 3029490"/>
                  <a:gd name="connsiteY2-1048" fmla="*/ 2044700 h 2045057"/>
                  <a:gd name="connsiteX3-1049" fmla="*/ 1251490 w 3029490"/>
                  <a:gd name="connsiteY3-1050" fmla="*/ 2012950 h 2045057"/>
                  <a:gd name="connsiteX4-1051" fmla="*/ 1511840 w 3029490"/>
                  <a:gd name="connsiteY4-1052" fmla="*/ 247650 h 2045057"/>
                  <a:gd name="connsiteX5-1053" fmla="*/ 3004090 w 3029490"/>
                  <a:gd name="connsiteY5-1054" fmla="*/ 1778000 h 2045057"/>
                  <a:gd name="connsiteX6-1055" fmla="*/ 3029490 w 3029490"/>
                  <a:gd name="connsiteY6-1056" fmla="*/ 1746250 h 2045057"/>
                  <a:gd name="connsiteX0-1057" fmla="*/ 2842034 w 2842034"/>
                  <a:gd name="connsiteY0-1058" fmla="*/ 1746250 h 2045060"/>
                  <a:gd name="connsiteX1-1059" fmla="*/ 917984 w 2842034"/>
                  <a:gd name="connsiteY1-1060" fmla="*/ 0 h 2045060"/>
                  <a:gd name="connsiteX2-1061" fmla="*/ 1044984 w 2842034"/>
                  <a:gd name="connsiteY2-1062" fmla="*/ 2044700 h 2045060"/>
                  <a:gd name="connsiteX3-1063" fmla="*/ 1064034 w 2842034"/>
                  <a:gd name="connsiteY3-1064" fmla="*/ 2012950 h 2045060"/>
                  <a:gd name="connsiteX4-1065" fmla="*/ 1324384 w 2842034"/>
                  <a:gd name="connsiteY4-1066" fmla="*/ 247650 h 2045060"/>
                  <a:gd name="connsiteX5-1067" fmla="*/ 2816634 w 2842034"/>
                  <a:gd name="connsiteY5-1068" fmla="*/ 1778000 h 2045060"/>
                  <a:gd name="connsiteX6-1069" fmla="*/ 2842034 w 2842034"/>
                  <a:gd name="connsiteY6-1070" fmla="*/ 1746250 h 2045060"/>
                  <a:gd name="connsiteX0-1071" fmla="*/ 2837208 w 2837208"/>
                  <a:gd name="connsiteY0-1072" fmla="*/ 1784350 h 2083153"/>
                  <a:gd name="connsiteX1-1073" fmla="*/ 920778 w 2837208"/>
                  <a:gd name="connsiteY1-1074" fmla="*/ 0 h 2083153"/>
                  <a:gd name="connsiteX2-1075" fmla="*/ 1040158 w 2837208"/>
                  <a:gd name="connsiteY2-1076" fmla="*/ 2082800 h 2083153"/>
                  <a:gd name="connsiteX3-1077" fmla="*/ 1059208 w 2837208"/>
                  <a:gd name="connsiteY3-1078" fmla="*/ 2051050 h 2083153"/>
                  <a:gd name="connsiteX4-1079" fmla="*/ 1319558 w 2837208"/>
                  <a:gd name="connsiteY4-1080" fmla="*/ 285750 h 2083153"/>
                  <a:gd name="connsiteX5-1081" fmla="*/ 2811808 w 2837208"/>
                  <a:gd name="connsiteY5-1082" fmla="*/ 1816100 h 2083153"/>
                  <a:gd name="connsiteX6-1083" fmla="*/ 2837208 w 2837208"/>
                  <a:gd name="connsiteY6-1084" fmla="*/ 1784350 h 2083153"/>
                  <a:gd name="connsiteX0-1085" fmla="*/ 2862555 w 2862555"/>
                  <a:gd name="connsiteY0-1086" fmla="*/ 1784350 h 2082800"/>
                  <a:gd name="connsiteX1-1087" fmla="*/ 946125 w 2862555"/>
                  <a:gd name="connsiteY1-1088" fmla="*/ 0 h 2082800"/>
                  <a:gd name="connsiteX2-1089" fmla="*/ 1065505 w 2862555"/>
                  <a:gd name="connsiteY2-1090" fmla="*/ 2082800 h 2082800"/>
                  <a:gd name="connsiteX3-1091" fmla="*/ 1084555 w 2862555"/>
                  <a:gd name="connsiteY3-1092" fmla="*/ 2051050 h 2082800"/>
                  <a:gd name="connsiteX4-1093" fmla="*/ 1344905 w 2862555"/>
                  <a:gd name="connsiteY4-1094" fmla="*/ 285750 h 2082800"/>
                  <a:gd name="connsiteX5-1095" fmla="*/ 2837155 w 2862555"/>
                  <a:gd name="connsiteY5-1096" fmla="*/ 1816100 h 2082800"/>
                  <a:gd name="connsiteX6-1097" fmla="*/ 2862555 w 2862555"/>
                  <a:gd name="connsiteY6-1098" fmla="*/ 1784350 h 2082800"/>
                  <a:gd name="connsiteX0-1099" fmla="*/ 2895808 w 2895808"/>
                  <a:gd name="connsiteY0-1100" fmla="*/ 1784350 h 2082800"/>
                  <a:gd name="connsiteX1-1101" fmla="*/ 979378 w 2895808"/>
                  <a:gd name="connsiteY1-1102" fmla="*/ 0 h 2082800"/>
                  <a:gd name="connsiteX2-1103" fmla="*/ 1098758 w 2895808"/>
                  <a:gd name="connsiteY2-1104" fmla="*/ 2082800 h 2082800"/>
                  <a:gd name="connsiteX3-1105" fmla="*/ 1117808 w 2895808"/>
                  <a:gd name="connsiteY3-1106" fmla="*/ 2051050 h 2082800"/>
                  <a:gd name="connsiteX4-1107" fmla="*/ 1378158 w 2895808"/>
                  <a:gd name="connsiteY4-1108" fmla="*/ 285750 h 2082800"/>
                  <a:gd name="connsiteX5-1109" fmla="*/ 2870408 w 2895808"/>
                  <a:gd name="connsiteY5-1110" fmla="*/ 1816100 h 2082800"/>
                  <a:gd name="connsiteX6-1111" fmla="*/ 2895808 w 2895808"/>
                  <a:gd name="connsiteY6-1112" fmla="*/ 1784350 h 2082800"/>
                  <a:gd name="connsiteX0-1113" fmla="*/ 2857636 w 2857636"/>
                  <a:gd name="connsiteY0-1114" fmla="*/ 1784350 h 2082800"/>
                  <a:gd name="connsiteX1-1115" fmla="*/ 941206 w 2857636"/>
                  <a:gd name="connsiteY1-1116" fmla="*/ 0 h 2082800"/>
                  <a:gd name="connsiteX2-1117" fmla="*/ 1060586 w 2857636"/>
                  <a:gd name="connsiteY2-1118" fmla="*/ 2082800 h 2082800"/>
                  <a:gd name="connsiteX3-1119" fmla="*/ 1079636 w 2857636"/>
                  <a:gd name="connsiteY3-1120" fmla="*/ 2051050 h 2082800"/>
                  <a:gd name="connsiteX4-1121" fmla="*/ 1339986 w 2857636"/>
                  <a:gd name="connsiteY4-1122" fmla="*/ 285750 h 2082800"/>
                  <a:gd name="connsiteX5-1123" fmla="*/ 2832236 w 2857636"/>
                  <a:gd name="connsiteY5-1124" fmla="*/ 1816100 h 2082800"/>
                  <a:gd name="connsiteX6-1125" fmla="*/ 2857636 w 2857636"/>
                  <a:gd name="connsiteY6-1126" fmla="*/ 1784350 h 2082800"/>
                  <a:gd name="connsiteX0-1127" fmla="*/ 2857636 w 2857636"/>
                  <a:gd name="connsiteY0-1128" fmla="*/ 1784350 h 2082800"/>
                  <a:gd name="connsiteX1-1129" fmla="*/ 941206 w 2857636"/>
                  <a:gd name="connsiteY1-1130" fmla="*/ 0 h 2082800"/>
                  <a:gd name="connsiteX2-1131" fmla="*/ 1060586 w 2857636"/>
                  <a:gd name="connsiteY2-1132" fmla="*/ 2082800 h 2082800"/>
                  <a:gd name="connsiteX3-1133" fmla="*/ 1079636 w 2857636"/>
                  <a:gd name="connsiteY3-1134" fmla="*/ 2051050 h 2082800"/>
                  <a:gd name="connsiteX4-1135" fmla="*/ 1339986 w 2857636"/>
                  <a:gd name="connsiteY4-1136" fmla="*/ 285750 h 2082800"/>
                  <a:gd name="connsiteX5-1137" fmla="*/ 2832236 w 2857636"/>
                  <a:gd name="connsiteY5-1138" fmla="*/ 1816100 h 2082800"/>
                  <a:gd name="connsiteX6-1139" fmla="*/ 2857636 w 2857636"/>
                  <a:gd name="connsiteY6-1140" fmla="*/ 1784350 h 2082800"/>
                  <a:gd name="connsiteX0-1141" fmla="*/ 2857636 w 2857636"/>
                  <a:gd name="connsiteY0-1142" fmla="*/ 1784350 h 2082800"/>
                  <a:gd name="connsiteX1-1143" fmla="*/ 941206 w 2857636"/>
                  <a:gd name="connsiteY1-1144" fmla="*/ 0 h 2082800"/>
                  <a:gd name="connsiteX2-1145" fmla="*/ 1060586 w 2857636"/>
                  <a:gd name="connsiteY2-1146" fmla="*/ 2082800 h 2082800"/>
                  <a:gd name="connsiteX3-1147" fmla="*/ 1079636 w 2857636"/>
                  <a:gd name="connsiteY3-1148" fmla="*/ 2051050 h 2082800"/>
                  <a:gd name="connsiteX4-1149" fmla="*/ 1347606 w 2857636"/>
                  <a:gd name="connsiteY4-1150" fmla="*/ 262890 h 2082800"/>
                  <a:gd name="connsiteX5-1151" fmla="*/ 2832236 w 2857636"/>
                  <a:gd name="connsiteY5-1152" fmla="*/ 1816100 h 2082800"/>
                  <a:gd name="connsiteX6-1153" fmla="*/ 2857636 w 2857636"/>
                  <a:gd name="connsiteY6-1154" fmla="*/ 1784350 h 2082800"/>
                  <a:gd name="connsiteX0-1155" fmla="*/ 2857636 w 2857636"/>
                  <a:gd name="connsiteY0-1156" fmla="*/ 1784350 h 2082800"/>
                  <a:gd name="connsiteX1-1157" fmla="*/ 941206 w 2857636"/>
                  <a:gd name="connsiteY1-1158" fmla="*/ 0 h 2082800"/>
                  <a:gd name="connsiteX2-1159" fmla="*/ 1060586 w 2857636"/>
                  <a:gd name="connsiteY2-1160" fmla="*/ 2082800 h 2082800"/>
                  <a:gd name="connsiteX3-1161" fmla="*/ 1079636 w 2857636"/>
                  <a:gd name="connsiteY3-1162" fmla="*/ 2051050 h 2082800"/>
                  <a:gd name="connsiteX4-1163" fmla="*/ 1347606 w 2857636"/>
                  <a:gd name="connsiteY4-1164" fmla="*/ 262890 h 2082800"/>
                  <a:gd name="connsiteX5-1165" fmla="*/ 2832236 w 2857636"/>
                  <a:gd name="connsiteY5-1166" fmla="*/ 1816100 h 2082800"/>
                  <a:gd name="connsiteX6-1167" fmla="*/ 2857636 w 2857636"/>
                  <a:gd name="connsiteY6-1168" fmla="*/ 1784350 h 2082800"/>
                  <a:gd name="connsiteX0-1169" fmla="*/ 2857636 w 2857636"/>
                  <a:gd name="connsiteY0-1170" fmla="*/ 1784350 h 2082800"/>
                  <a:gd name="connsiteX1-1171" fmla="*/ 941206 w 2857636"/>
                  <a:gd name="connsiteY1-1172" fmla="*/ 0 h 2082800"/>
                  <a:gd name="connsiteX2-1173" fmla="*/ 1060586 w 2857636"/>
                  <a:gd name="connsiteY2-1174" fmla="*/ 2082800 h 2082800"/>
                  <a:gd name="connsiteX3-1175" fmla="*/ 1079636 w 2857636"/>
                  <a:gd name="connsiteY3-1176" fmla="*/ 2051050 h 2082800"/>
                  <a:gd name="connsiteX4-1177" fmla="*/ 1347606 w 2857636"/>
                  <a:gd name="connsiteY4-1178" fmla="*/ 262890 h 2082800"/>
                  <a:gd name="connsiteX5-1179" fmla="*/ 2832236 w 2857636"/>
                  <a:gd name="connsiteY5-1180" fmla="*/ 1816100 h 2082800"/>
                  <a:gd name="connsiteX6-1181" fmla="*/ 2857636 w 2857636"/>
                  <a:gd name="connsiteY6-1182" fmla="*/ 1784350 h 2082800"/>
                  <a:gd name="connsiteX0-1183" fmla="*/ 2857636 w 2857636"/>
                  <a:gd name="connsiteY0-1184" fmla="*/ 1784350 h 2082800"/>
                  <a:gd name="connsiteX1-1185" fmla="*/ 941206 w 2857636"/>
                  <a:gd name="connsiteY1-1186" fmla="*/ 0 h 2082800"/>
                  <a:gd name="connsiteX2-1187" fmla="*/ 1060586 w 2857636"/>
                  <a:gd name="connsiteY2-1188" fmla="*/ 2082800 h 2082800"/>
                  <a:gd name="connsiteX3-1189" fmla="*/ 1079636 w 2857636"/>
                  <a:gd name="connsiteY3-1190" fmla="*/ 2051050 h 2082800"/>
                  <a:gd name="connsiteX4-1191" fmla="*/ 1347606 w 2857636"/>
                  <a:gd name="connsiteY4-1192" fmla="*/ 262890 h 2082800"/>
                  <a:gd name="connsiteX5-1193" fmla="*/ 2832236 w 2857636"/>
                  <a:gd name="connsiteY5-1194" fmla="*/ 1816100 h 2082800"/>
                  <a:gd name="connsiteX6-1195" fmla="*/ 2857636 w 2857636"/>
                  <a:gd name="connsiteY6-1196" fmla="*/ 1784350 h 2082800"/>
                  <a:gd name="connsiteX0-1197" fmla="*/ 2857636 w 2857636"/>
                  <a:gd name="connsiteY0-1198" fmla="*/ 1784350 h 2082800"/>
                  <a:gd name="connsiteX1-1199" fmla="*/ 941206 w 2857636"/>
                  <a:gd name="connsiteY1-1200" fmla="*/ 0 h 2082800"/>
                  <a:gd name="connsiteX2-1201" fmla="*/ 1060586 w 2857636"/>
                  <a:gd name="connsiteY2-1202" fmla="*/ 2082800 h 2082800"/>
                  <a:gd name="connsiteX3-1203" fmla="*/ 1149486 w 2857636"/>
                  <a:gd name="connsiteY3-1204" fmla="*/ 2076450 h 2082800"/>
                  <a:gd name="connsiteX4-1205" fmla="*/ 1347606 w 2857636"/>
                  <a:gd name="connsiteY4-1206" fmla="*/ 262890 h 2082800"/>
                  <a:gd name="connsiteX5-1207" fmla="*/ 2832236 w 2857636"/>
                  <a:gd name="connsiteY5-1208" fmla="*/ 1816100 h 2082800"/>
                  <a:gd name="connsiteX6-1209" fmla="*/ 2857636 w 2857636"/>
                  <a:gd name="connsiteY6-1210" fmla="*/ 1784350 h 2082800"/>
                  <a:gd name="connsiteX0-1211" fmla="*/ 2825103 w 2825103"/>
                  <a:gd name="connsiteY0-1212" fmla="*/ 1784350 h 2108200"/>
                  <a:gd name="connsiteX1-1213" fmla="*/ 908673 w 2825103"/>
                  <a:gd name="connsiteY1-1214" fmla="*/ 0 h 2108200"/>
                  <a:gd name="connsiteX2-1215" fmla="*/ 1110603 w 2825103"/>
                  <a:gd name="connsiteY2-1216" fmla="*/ 2108200 h 2108200"/>
                  <a:gd name="connsiteX3-1217" fmla="*/ 1116953 w 2825103"/>
                  <a:gd name="connsiteY3-1218" fmla="*/ 2076450 h 2108200"/>
                  <a:gd name="connsiteX4-1219" fmla="*/ 1315073 w 2825103"/>
                  <a:gd name="connsiteY4-1220" fmla="*/ 262890 h 2108200"/>
                  <a:gd name="connsiteX5-1221" fmla="*/ 2799703 w 2825103"/>
                  <a:gd name="connsiteY5-1222" fmla="*/ 1816100 h 2108200"/>
                  <a:gd name="connsiteX6-1223" fmla="*/ 2825103 w 2825103"/>
                  <a:gd name="connsiteY6-1224" fmla="*/ 1784350 h 2108200"/>
                  <a:gd name="connsiteX0-1225" fmla="*/ 2862040 w 2862040"/>
                  <a:gd name="connsiteY0-1226" fmla="*/ 1784350 h 2108200"/>
                  <a:gd name="connsiteX1-1227" fmla="*/ 945610 w 2862040"/>
                  <a:gd name="connsiteY1-1228" fmla="*/ 0 h 2108200"/>
                  <a:gd name="connsiteX2-1229" fmla="*/ 1147540 w 2862040"/>
                  <a:gd name="connsiteY2-1230" fmla="*/ 2108200 h 2108200"/>
                  <a:gd name="connsiteX3-1231" fmla="*/ 1153890 w 2862040"/>
                  <a:gd name="connsiteY3-1232" fmla="*/ 2076450 h 2108200"/>
                  <a:gd name="connsiteX4-1233" fmla="*/ 1352010 w 2862040"/>
                  <a:gd name="connsiteY4-1234" fmla="*/ 262890 h 2108200"/>
                  <a:gd name="connsiteX5-1235" fmla="*/ 2836640 w 2862040"/>
                  <a:gd name="connsiteY5-1236" fmla="*/ 1816100 h 2108200"/>
                  <a:gd name="connsiteX6-1237" fmla="*/ 2862040 w 2862040"/>
                  <a:gd name="connsiteY6-1238" fmla="*/ 1784350 h 2108200"/>
                  <a:gd name="connsiteX0-1239" fmla="*/ 2867748 w 2867748"/>
                  <a:gd name="connsiteY0-1240" fmla="*/ 1800225 h 2124075"/>
                  <a:gd name="connsiteX1-1241" fmla="*/ 941793 w 2867748"/>
                  <a:gd name="connsiteY1-1242" fmla="*/ 0 h 2124075"/>
                  <a:gd name="connsiteX2-1243" fmla="*/ 1153248 w 2867748"/>
                  <a:gd name="connsiteY2-1244" fmla="*/ 2124075 h 2124075"/>
                  <a:gd name="connsiteX3-1245" fmla="*/ 1159598 w 2867748"/>
                  <a:gd name="connsiteY3-1246" fmla="*/ 2092325 h 2124075"/>
                  <a:gd name="connsiteX4-1247" fmla="*/ 1357718 w 2867748"/>
                  <a:gd name="connsiteY4-1248" fmla="*/ 278765 h 2124075"/>
                  <a:gd name="connsiteX5-1249" fmla="*/ 2842348 w 2867748"/>
                  <a:gd name="connsiteY5-1250" fmla="*/ 1831975 h 2124075"/>
                  <a:gd name="connsiteX6-1251" fmla="*/ 2867748 w 2867748"/>
                  <a:gd name="connsiteY6-1252" fmla="*/ 1800225 h 2124075"/>
                  <a:gd name="connsiteX0-1253" fmla="*/ 2867748 w 2867748"/>
                  <a:gd name="connsiteY0-1254" fmla="*/ 1800225 h 2124075"/>
                  <a:gd name="connsiteX1-1255" fmla="*/ 941793 w 2867748"/>
                  <a:gd name="connsiteY1-1256" fmla="*/ 0 h 2124075"/>
                  <a:gd name="connsiteX2-1257" fmla="*/ 1153248 w 2867748"/>
                  <a:gd name="connsiteY2-1258" fmla="*/ 2124075 h 2124075"/>
                  <a:gd name="connsiteX3-1259" fmla="*/ 1159598 w 2867748"/>
                  <a:gd name="connsiteY3-1260" fmla="*/ 2092325 h 2124075"/>
                  <a:gd name="connsiteX4-1261" fmla="*/ 1322793 w 2867748"/>
                  <a:gd name="connsiteY4-1262" fmla="*/ 218440 h 2124075"/>
                  <a:gd name="connsiteX5-1263" fmla="*/ 2842348 w 2867748"/>
                  <a:gd name="connsiteY5-1264" fmla="*/ 1831975 h 2124075"/>
                  <a:gd name="connsiteX6-1265" fmla="*/ 2867748 w 2867748"/>
                  <a:gd name="connsiteY6-1266" fmla="*/ 1800225 h 2124075"/>
                  <a:gd name="connsiteX0-1267" fmla="*/ 2867748 w 2867748"/>
                  <a:gd name="connsiteY0-1268" fmla="*/ 1800225 h 2124075"/>
                  <a:gd name="connsiteX1-1269" fmla="*/ 941793 w 2867748"/>
                  <a:gd name="connsiteY1-1270" fmla="*/ 0 h 2124075"/>
                  <a:gd name="connsiteX2-1271" fmla="*/ 1153248 w 2867748"/>
                  <a:gd name="connsiteY2-1272" fmla="*/ 2124075 h 2124075"/>
                  <a:gd name="connsiteX3-1273" fmla="*/ 1159598 w 2867748"/>
                  <a:gd name="connsiteY3-1274" fmla="*/ 2092325 h 2124075"/>
                  <a:gd name="connsiteX4-1275" fmla="*/ 1322793 w 2867748"/>
                  <a:gd name="connsiteY4-1276" fmla="*/ 218440 h 2124075"/>
                  <a:gd name="connsiteX5-1277" fmla="*/ 2842348 w 2867748"/>
                  <a:gd name="connsiteY5-1278" fmla="*/ 1831975 h 2124075"/>
                  <a:gd name="connsiteX6-1279" fmla="*/ 2867748 w 2867748"/>
                  <a:gd name="connsiteY6-1280" fmla="*/ 1800225 h 2124075"/>
                  <a:gd name="connsiteX0-1281" fmla="*/ 2820197 w 2820197"/>
                  <a:gd name="connsiteY0-1282" fmla="*/ 1800225 h 2124075"/>
                  <a:gd name="connsiteX1-1283" fmla="*/ 894242 w 2820197"/>
                  <a:gd name="connsiteY1-1284" fmla="*/ 0 h 2124075"/>
                  <a:gd name="connsiteX2-1285" fmla="*/ 1105697 w 2820197"/>
                  <a:gd name="connsiteY2-1286" fmla="*/ 2124075 h 2124075"/>
                  <a:gd name="connsiteX3-1287" fmla="*/ 1112047 w 2820197"/>
                  <a:gd name="connsiteY3-1288" fmla="*/ 2092325 h 2124075"/>
                  <a:gd name="connsiteX4-1289" fmla="*/ 1275242 w 2820197"/>
                  <a:gd name="connsiteY4-1290" fmla="*/ 218440 h 2124075"/>
                  <a:gd name="connsiteX5-1291" fmla="*/ 2794797 w 2820197"/>
                  <a:gd name="connsiteY5-1292" fmla="*/ 1831975 h 2124075"/>
                  <a:gd name="connsiteX6-1293" fmla="*/ 2820197 w 2820197"/>
                  <a:gd name="connsiteY6-1294" fmla="*/ 1800225 h 2124075"/>
                  <a:gd name="connsiteX0-1295" fmla="*/ 2867584 w 2867584"/>
                  <a:gd name="connsiteY0-1296" fmla="*/ 1800225 h 2124075"/>
                  <a:gd name="connsiteX1-1297" fmla="*/ 941629 w 2867584"/>
                  <a:gd name="connsiteY1-1298" fmla="*/ 0 h 2124075"/>
                  <a:gd name="connsiteX2-1299" fmla="*/ 1153084 w 2867584"/>
                  <a:gd name="connsiteY2-1300" fmla="*/ 2124075 h 2124075"/>
                  <a:gd name="connsiteX3-1301" fmla="*/ 1159434 w 2867584"/>
                  <a:gd name="connsiteY3-1302" fmla="*/ 2092325 h 2124075"/>
                  <a:gd name="connsiteX4-1303" fmla="*/ 1322629 w 2867584"/>
                  <a:gd name="connsiteY4-1304" fmla="*/ 218440 h 2124075"/>
                  <a:gd name="connsiteX5-1305" fmla="*/ 2842184 w 2867584"/>
                  <a:gd name="connsiteY5-1306" fmla="*/ 1831975 h 2124075"/>
                  <a:gd name="connsiteX6-1307" fmla="*/ 2867584 w 2867584"/>
                  <a:gd name="connsiteY6-1308" fmla="*/ 1800225 h 2124075"/>
                  <a:gd name="connsiteX0-1309" fmla="*/ 2867584 w 2867584"/>
                  <a:gd name="connsiteY0-1310" fmla="*/ 1800225 h 2124075"/>
                  <a:gd name="connsiteX1-1311" fmla="*/ 941629 w 2867584"/>
                  <a:gd name="connsiteY1-1312" fmla="*/ 0 h 2124075"/>
                  <a:gd name="connsiteX2-1313" fmla="*/ 1153084 w 2867584"/>
                  <a:gd name="connsiteY2-1314" fmla="*/ 2124075 h 2124075"/>
                  <a:gd name="connsiteX3-1315" fmla="*/ 1159434 w 2867584"/>
                  <a:gd name="connsiteY3-1316" fmla="*/ 2092325 h 2124075"/>
                  <a:gd name="connsiteX4-1317" fmla="*/ 2842184 w 2867584"/>
                  <a:gd name="connsiteY4-1318" fmla="*/ 1831975 h 2124075"/>
                  <a:gd name="connsiteX5-1319" fmla="*/ 2867584 w 2867584"/>
                  <a:gd name="connsiteY5-1320" fmla="*/ 1800225 h 2124075"/>
                  <a:gd name="connsiteX0-1321" fmla="*/ 1714500 w 1714500"/>
                  <a:gd name="connsiteY0-1322" fmla="*/ 0 h 323850"/>
                  <a:gd name="connsiteX1-1323" fmla="*/ 0 w 1714500"/>
                  <a:gd name="connsiteY1-1324" fmla="*/ 323850 h 323850"/>
                  <a:gd name="connsiteX2-1325" fmla="*/ 6350 w 1714500"/>
                  <a:gd name="connsiteY2-1326" fmla="*/ 292100 h 323850"/>
                  <a:gd name="connsiteX3-1327" fmla="*/ 1689100 w 1714500"/>
                  <a:gd name="connsiteY3-1328" fmla="*/ 31750 h 323850"/>
                  <a:gd name="connsiteX4-1329" fmla="*/ 1714500 w 1714500"/>
                  <a:gd name="connsiteY4-1330" fmla="*/ 0 h 323850"/>
                  <a:gd name="connsiteX0-1331" fmla="*/ 1725208 w 1725208"/>
                  <a:gd name="connsiteY0-1332" fmla="*/ 1514270 h 1838120"/>
                  <a:gd name="connsiteX1-1333" fmla="*/ 10708 w 1725208"/>
                  <a:gd name="connsiteY1-1334" fmla="*/ 1838120 h 1838120"/>
                  <a:gd name="connsiteX2-1335" fmla="*/ 17058 w 1725208"/>
                  <a:gd name="connsiteY2-1336" fmla="*/ 1806370 h 1838120"/>
                  <a:gd name="connsiteX3-1337" fmla="*/ 1699808 w 1725208"/>
                  <a:gd name="connsiteY3-1338" fmla="*/ 1546020 h 1838120"/>
                  <a:gd name="connsiteX4-1339" fmla="*/ 1725208 w 1725208"/>
                  <a:gd name="connsiteY4-1340" fmla="*/ 1514270 h 1838120"/>
                  <a:gd name="connsiteX0-1341" fmla="*/ 2146278 w 2146278"/>
                  <a:gd name="connsiteY0-1342" fmla="*/ 1514270 h 2161375"/>
                  <a:gd name="connsiteX1-1343" fmla="*/ 431778 w 2146278"/>
                  <a:gd name="connsiteY1-1344" fmla="*/ 1838120 h 2161375"/>
                  <a:gd name="connsiteX2-1345" fmla="*/ 438128 w 2146278"/>
                  <a:gd name="connsiteY2-1346" fmla="*/ 1806370 h 2161375"/>
                  <a:gd name="connsiteX3-1347" fmla="*/ 2120878 w 2146278"/>
                  <a:gd name="connsiteY3-1348" fmla="*/ 1546020 h 2161375"/>
                  <a:gd name="connsiteX4-1349" fmla="*/ 2146278 w 2146278"/>
                  <a:gd name="connsiteY4-1350" fmla="*/ 1514270 h 2161375"/>
                  <a:gd name="connsiteX0-1351" fmla="*/ 2186087 w 2186087"/>
                  <a:gd name="connsiteY0-1352" fmla="*/ 1514270 h 2047849"/>
                  <a:gd name="connsiteX1-1353" fmla="*/ 471587 w 2186087"/>
                  <a:gd name="connsiteY1-1354" fmla="*/ 1838120 h 2047849"/>
                  <a:gd name="connsiteX2-1355" fmla="*/ 433332 w 2186087"/>
                  <a:gd name="connsiteY2-1356" fmla="*/ 1661404 h 2047849"/>
                  <a:gd name="connsiteX3-1357" fmla="*/ 2160687 w 2186087"/>
                  <a:gd name="connsiteY3-1358" fmla="*/ 1546020 h 2047849"/>
                  <a:gd name="connsiteX4-1359" fmla="*/ 2186087 w 2186087"/>
                  <a:gd name="connsiteY4-1360" fmla="*/ 1514270 h 2047849"/>
                  <a:gd name="connsiteX0-1361" fmla="*/ 2186087 w 2186087"/>
                  <a:gd name="connsiteY0-1362" fmla="*/ 1514270 h 2047849"/>
                  <a:gd name="connsiteX1-1363" fmla="*/ 471587 w 2186087"/>
                  <a:gd name="connsiteY1-1364" fmla="*/ 1838120 h 2047849"/>
                  <a:gd name="connsiteX2-1365" fmla="*/ 433332 w 2186087"/>
                  <a:gd name="connsiteY2-1366" fmla="*/ 1661404 h 2047849"/>
                  <a:gd name="connsiteX3-1367" fmla="*/ 2160687 w 2186087"/>
                  <a:gd name="connsiteY3-1368" fmla="*/ 1546020 h 2047849"/>
                  <a:gd name="connsiteX4-1369" fmla="*/ 2186087 w 2186087"/>
                  <a:gd name="connsiteY4-1370" fmla="*/ 1514270 h 2047849"/>
                  <a:gd name="connsiteX0-1371" fmla="*/ 2186087 w 2186087"/>
                  <a:gd name="connsiteY0-1372" fmla="*/ 1514270 h 2047849"/>
                  <a:gd name="connsiteX1-1373" fmla="*/ 560797 w 2186087"/>
                  <a:gd name="connsiteY1-1374" fmla="*/ 1838120 h 2047849"/>
                  <a:gd name="connsiteX2-1375" fmla="*/ 433332 w 2186087"/>
                  <a:gd name="connsiteY2-1376" fmla="*/ 1661404 h 2047849"/>
                  <a:gd name="connsiteX3-1377" fmla="*/ 2160687 w 2186087"/>
                  <a:gd name="connsiteY3-1378" fmla="*/ 1546020 h 2047849"/>
                  <a:gd name="connsiteX4-1379" fmla="*/ 2186087 w 2186087"/>
                  <a:gd name="connsiteY4-1380" fmla="*/ 1514270 h 2047849"/>
                  <a:gd name="connsiteX0-1381" fmla="*/ 2186087 w 2186087"/>
                  <a:gd name="connsiteY0-1382" fmla="*/ 1514270 h 2047849"/>
                  <a:gd name="connsiteX1-1383" fmla="*/ 560797 w 2186087"/>
                  <a:gd name="connsiteY1-1384" fmla="*/ 1838120 h 2047849"/>
                  <a:gd name="connsiteX2-1385" fmla="*/ 433332 w 2186087"/>
                  <a:gd name="connsiteY2-1386" fmla="*/ 1661404 h 2047849"/>
                  <a:gd name="connsiteX3-1387" fmla="*/ 2160687 w 2186087"/>
                  <a:gd name="connsiteY3-1388" fmla="*/ 1546020 h 2047849"/>
                  <a:gd name="connsiteX4-1389" fmla="*/ 2186087 w 2186087"/>
                  <a:gd name="connsiteY4-1390" fmla="*/ 1514270 h 2047849"/>
                  <a:gd name="connsiteX0-1391" fmla="*/ 2376524 w 2376524"/>
                  <a:gd name="connsiteY0-1392" fmla="*/ 1514270 h 2251919"/>
                  <a:gd name="connsiteX1-1393" fmla="*/ 751234 w 2376524"/>
                  <a:gd name="connsiteY1-1394" fmla="*/ 1838120 h 2251919"/>
                  <a:gd name="connsiteX2-1395" fmla="*/ 411896 w 2376524"/>
                  <a:gd name="connsiteY2-1396" fmla="*/ 1917882 h 2251919"/>
                  <a:gd name="connsiteX3-1397" fmla="*/ 2351124 w 2376524"/>
                  <a:gd name="connsiteY3-1398" fmla="*/ 1546020 h 2251919"/>
                  <a:gd name="connsiteX4-1399" fmla="*/ 2376524 w 2376524"/>
                  <a:gd name="connsiteY4-1400" fmla="*/ 1514270 h 2251919"/>
                  <a:gd name="connsiteX0-1401" fmla="*/ 2376524 w 2376524"/>
                  <a:gd name="connsiteY0-1402" fmla="*/ 1563535 h 2301184"/>
                  <a:gd name="connsiteX1-1403" fmla="*/ 751234 w 2376524"/>
                  <a:gd name="connsiteY1-1404" fmla="*/ 1887385 h 2301184"/>
                  <a:gd name="connsiteX2-1405" fmla="*/ 411896 w 2376524"/>
                  <a:gd name="connsiteY2-1406" fmla="*/ 1967147 h 2301184"/>
                  <a:gd name="connsiteX3-1407" fmla="*/ 2351124 w 2376524"/>
                  <a:gd name="connsiteY3-1408" fmla="*/ 1595285 h 2301184"/>
                  <a:gd name="connsiteX4-1409" fmla="*/ 2376524 w 2376524"/>
                  <a:gd name="connsiteY4-1410" fmla="*/ 1563535 h 2301184"/>
                  <a:gd name="connsiteX0-1411" fmla="*/ 2376524 w 2376524"/>
                  <a:gd name="connsiteY0-1412" fmla="*/ 1563535 h 2301184"/>
                  <a:gd name="connsiteX1-1413" fmla="*/ 751234 w 2376524"/>
                  <a:gd name="connsiteY1-1414" fmla="*/ 1887385 h 2301184"/>
                  <a:gd name="connsiteX2-1415" fmla="*/ 411896 w 2376524"/>
                  <a:gd name="connsiteY2-1416" fmla="*/ 1967147 h 2301184"/>
                  <a:gd name="connsiteX3-1417" fmla="*/ 2351124 w 2376524"/>
                  <a:gd name="connsiteY3-1418" fmla="*/ 1595285 h 2301184"/>
                  <a:gd name="connsiteX4-1419" fmla="*/ 2376524 w 2376524"/>
                  <a:gd name="connsiteY4-1420" fmla="*/ 1563535 h 2301184"/>
                  <a:gd name="connsiteX0-1421" fmla="*/ 2814571 w 2814571"/>
                  <a:gd name="connsiteY0-1422" fmla="*/ 1597729 h 2335378"/>
                  <a:gd name="connsiteX1-1423" fmla="*/ 1189281 w 2814571"/>
                  <a:gd name="connsiteY1-1424" fmla="*/ 1921579 h 2335378"/>
                  <a:gd name="connsiteX2-1425" fmla="*/ 849943 w 2814571"/>
                  <a:gd name="connsiteY2-1426" fmla="*/ 2001341 h 2335378"/>
                  <a:gd name="connsiteX3-1427" fmla="*/ 2789171 w 2814571"/>
                  <a:gd name="connsiteY3-1428" fmla="*/ 1629479 h 2335378"/>
                  <a:gd name="connsiteX4-1429" fmla="*/ 2814571 w 2814571"/>
                  <a:gd name="connsiteY4-1430" fmla="*/ 1597729 h 2335378"/>
                  <a:gd name="connsiteX0-1431" fmla="*/ 2751110 w 2751110"/>
                  <a:gd name="connsiteY0-1432" fmla="*/ 1751368 h 2489017"/>
                  <a:gd name="connsiteX1-1433" fmla="*/ 1125820 w 2751110"/>
                  <a:gd name="connsiteY1-1434" fmla="*/ 2075218 h 2489017"/>
                  <a:gd name="connsiteX2-1435" fmla="*/ 786482 w 2751110"/>
                  <a:gd name="connsiteY2-1436" fmla="*/ 2154980 h 2489017"/>
                  <a:gd name="connsiteX3-1437" fmla="*/ 2725710 w 2751110"/>
                  <a:gd name="connsiteY3-1438" fmla="*/ 1783118 h 2489017"/>
                  <a:gd name="connsiteX4-1439" fmla="*/ 2751110 w 2751110"/>
                  <a:gd name="connsiteY4-1440" fmla="*/ 1751368 h 2489017"/>
                  <a:gd name="connsiteX0-1441" fmla="*/ 2820472 w 2820472"/>
                  <a:gd name="connsiteY0-1442" fmla="*/ 1736573 h 2474222"/>
                  <a:gd name="connsiteX1-1443" fmla="*/ 1195182 w 2820472"/>
                  <a:gd name="connsiteY1-1444" fmla="*/ 2060423 h 2474222"/>
                  <a:gd name="connsiteX2-1445" fmla="*/ 855844 w 2820472"/>
                  <a:gd name="connsiteY2-1446" fmla="*/ 2140185 h 2474222"/>
                  <a:gd name="connsiteX3-1447" fmla="*/ 2795072 w 2820472"/>
                  <a:gd name="connsiteY3-1448" fmla="*/ 1768323 h 2474222"/>
                  <a:gd name="connsiteX4-1449" fmla="*/ 2820472 w 2820472"/>
                  <a:gd name="connsiteY4-1450" fmla="*/ 1736573 h 2474222"/>
                  <a:gd name="connsiteX0-1451" fmla="*/ 2820472 w 2820472"/>
                  <a:gd name="connsiteY0-1452" fmla="*/ 1736573 h 2278029"/>
                  <a:gd name="connsiteX1-1453" fmla="*/ 1195182 w 2820472"/>
                  <a:gd name="connsiteY1-1454" fmla="*/ 2060423 h 2278029"/>
                  <a:gd name="connsiteX2-1455" fmla="*/ 855844 w 2820472"/>
                  <a:gd name="connsiteY2-1456" fmla="*/ 2140185 h 2278029"/>
                  <a:gd name="connsiteX3-1457" fmla="*/ 2795072 w 2820472"/>
                  <a:gd name="connsiteY3-1458" fmla="*/ 1768323 h 2278029"/>
                  <a:gd name="connsiteX4-1459" fmla="*/ 2820472 w 2820472"/>
                  <a:gd name="connsiteY4-1460" fmla="*/ 1736573 h 2278029"/>
                  <a:gd name="connsiteX0-1461" fmla="*/ 2763567 w 2763567"/>
                  <a:gd name="connsiteY0-1462" fmla="*/ 1746484 h 2287940"/>
                  <a:gd name="connsiteX1-1463" fmla="*/ 1138277 w 2763567"/>
                  <a:gd name="connsiteY1-1464" fmla="*/ 2070334 h 2287940"/>
                  <a:gd name="connsiteX2-1465" fmla="*/ 798939 w 2763567"/>
                  <a:gd name="connsiteY2-1466" fmla="*/ 2150096 h 2287940"/>
                  <a:gd name="connsiteX3-1467" fmla="*/ 2738167 w 2763567"/>
                  <a:gd name="connsiteY3-1468" fmla="*/ 1778234 h 2287940"/>
                  <a:gd name="connsiteX4-1469" fmla="*/ 2763567 w 2763567"/>
                  <a:gd name="connsiteY4-1470" fmla="*/ 1746484 h 2287940"/>
                  <a:gd name="connsiteX0-1471" fmla="*/ 2842837 w 2842837"/>
                  <a:gd name="connsiteY0-1472" fmla="*/ 1771247 h 2312703"/>
                  <a:gd name="connsiteX1-1473" fmla="*/ 1217547 w 2842837"/>
                  <a:gd name="connsiteY1-1474" fmla="*/ 2095097 h 2312703"/>
                  <a:gd name="connsiteX2-1475" fmla="*/ 878209 w 2842837"/>
                  <a:gd name="connsiteY2-1476" fmla="*/ 2174859 h 2312703"/>
                  <a:gd name="connsiteX3-1477" fmla="*/ 2817437 w 2842837"/>
                  <a:gd name="connsiteY3-1478" fmla="*/ 1802997 h 2312703"/>
                  <a:gd name="connsiteX4-1479" fmla="*/ 2842837 w 2842837"/>
                  <a:gd name="connsiteY4-1480" fmla="*/ 1771247 h 2312703"/>
                  <a:gd name="connsiteX0-1481" fmla="*/ 2842837 w 2842837"/>
                  <a:gd name="connsiteY0-1482" fmla="*/ 1771247 h 2286711"/>
                  <a:gd name="connsiteX1-1483" fmla="*/ 1217547 w 2842837"/>
                  <a:gd name="connsiteY1-1484" fmla="*/ 2095097 h 2286711"/>
                  <a:gd name="connsiteX2-1485" fmla="*/ 878209 w 2842837"/>
                  <a:gd name="connsiteY2-1486" fmla="*/ 2174859 h 2286711"/>
                  <a:gd name="connsiteX3-1487" fmla="*/ 2817437 w 2842837"/>
                  <a:gd name="connsiteY3-1488" fmla="*/ 1802997 h 2286711"/>
                  <a:gd name="connsiteX4-1489" fmla="*/ 2842837 w 2842837"/>
                  <a:gd name="connsiteY4-1490" fmla="*/ 1771247 h 2286711"/>
                  <a:gd name="connsiteX0-1491" fmla="*/ 2842837 w 2842837"/>
                  <a:gd name="connsiteY0-1492" fmla="*/ 1771247 h 2095097"/>
                  <a:gd name="connsiteX1-1493" fmla="*/ 1217547 w 2842837"/>
                  <a:gd name="connsiteY1-1494" fmla="*/ 2095097 h 2095097"/>
                  <a:gd name="connsiteX2-1495" fmla="*/ 1313106 w 2842837"/>
                  <a:gd name="connsiteY2-1496" fmla="*/ 1951835 h 2095097"/>
                  <a:gd name="connsiteX3-1497" fmla="*/ 2817437 w 2842837"/>
                  <a:gd name="connsiteY3-1498" fmla="*/ 1802997 h 2095097"/>
                  <a:gd name="connsiteX4-1499" fmla="*/ 2842837 w 2842837"/>
                  <a:gd name="connsiteY4-1500" fmla="*/ 1771247 h 2095097"/>
                  <a:gd name="connsiteX0-1501" fmla="*/ 2842837 w 2842837"/>
                  <a:gd name="connsiteY0-1502" fmla="*/ 1771247 h 2095097"/>
                  <a:gd name="connsiteX1-1503" fmla="*/ 1217547 w 2842837"/>
                  <a:gd name="connsiteY1-1504" fmla="*/ 2095097 h 2095097"/>
                  <a:gd name="connsiteX2-1505" fmla="*/ 1313106 w 2842837"/>
                  <a:gd name="connsiteY2-1506" fmla="*/ 1951835 h 2095097"/>
                  <a:gd name="connsiteX3-1507" fmla="*/ 2817437 w 2842837"/>
                  <a:gd name="connsiteY3-1508" fmla="*/ 1802997 h 2095097"/>
                  <a:gd name="connsiteX4-1509" fmla="*/ 2842837 w 2842837"/>
                  <a:gd name="connsiteY4-1510" fmla="*/ 1771247 h 2095097"/>
                  <a:gd name="connsiteX0-1511" fmla="*/ 2842837 w 2842837"/>
                  <a:gd name="connsiteY0-1512" fmla="*/ 1771247 h 2095097"/>
                  <a:gd name="connsiteX1-1513" fmla="*/ 1217547 w 2842837"/>
                  <a:gd name="connsiteY1-1514" fmla="*/ 2095097 h 2095097"/>
                  <a:gd name="connsiteX2-1515" fmla="*/ 1313106 w 2842837"/>
                  <a:gd name="connsiteY2-1516" fmla="*/ 1951835 h 2095097"/>
                  <a:gd name="connsiteX3-1517" fmla="*/ 2817437 w 2842837"/>
                  <a:gd name="connsiteY3-1518" fmla="*/ 1802997 h 2095097"/>
                  <a:gd name="connsiteX4-1519" fmla="*/ 2842837 w 2842837"/>
                  <a:gd name="connsiteY4-1520" fmla="*/ 1771247 h 2095097"/>
                  <a:gd name="connsiteX0-1521" fmla="*/ 2842837 w 2842837"/>
                  <a:gd name="connsiteY0-1522" fmla="*/ 1771247 h 2186004"/>
                  <a:gd name="connsiteX1-1523" fmla="*/ 1217547 w 2842837"/>
                  <a:gd name="connsiteY1-1524" fmla="*/ 2095097 h 2186004"/>
                  <a:gd name="connsiteX2-1525" fmla="*/ 1313106 w 2842837"/>
                  <a:gd name="connsiteY2-1526" fmla="*/ 1951835 h 2186004"/>
                  <a:gd name="connsiteX3-1527" fmla="*/ 2817437 w 2842837"/>
                  <a:gd name="connsiteY3-1528" fmla="*/ 1802997 h 2186004"/>
                  <a:gd name="connsiteX4-1529" fmla="*/ 2842837 w 2842837"/>
                  <a:gd name="connsiteY4-1530" fmla="*/ 1771247 h 2186004"/>
                  <a:gd name="connsiteX0-1531" fmla="*/ 2842837 w 2842837"/>
                  <a:gd name="connsiteY0-1532" fmla="*/ 1771247 h 2163341"/>
                  <a:gd name="connsiteX1-1533" fmla="*/ 1217547 w 2842837"/>
                  <a:gd name="connsiteY1-1534" fmla="*/ 2095097 h 2163341"/>
                  <a:gd name="connsiteX2-1535" fmla="*/ 1313106 w 2842837"/>
                  <a:gd name="connsiteY2-1536" fmla="*/ 1951835 h 2163341"/>
                  <a:gd name="connsiteX3-1537" fmla="*/ 2817437 w 2842837"/>
                  <a:gd name="connsiteY3-1538" fmla="*/ 1802997 h 2163341"/>
                  <a:gd name="connsiteX4-1539" fmla="*/ 2842837 w 2842837"/>
                  <a:gd name="connsiteY4-1540" fmla="*/ 1771247 h 2163341"/>
                  <a:gd name="connsiteX0-1541" fmla="*/ 2842837 w 2842837"/>
                  <a:gd name="connsiteY0-1542" fmla="*/ 1771247 h 2095097"/>
                  <a:gd name="connsiteX1-1543" fmla="*/ 1217547 w 2842837"/>
                  <a:gd name="connsiteY1-1544" fmla="*/ 2095097 h 2095097"/>
                  <a:gd name="connsiteX2-1545" fmla="*/ 1313106 w 2842837"/>
                  <a:gd name="connsiteY2-1546" fmla="*/ 1951835 h 2095097"/>
                  <a:gd name="connsiteX3-1547" fmla="*/ 2817437 w 2842837"/>
                  <a:gd name="connsiteY3-1548" fmla="*/ 1802997 h 2095097"/>
                  <a:gd name="connsiteX4-1549" fmla="*/ 2842837 w 2842837"/>
                  <a:gd name="connsiteY4-1550" fmla="*/ 1771247 h 2095097"/>
                  <a:gd name="connsiteX0-1551" fmla="*/ 2921897 w 2921897"/>
                  <a:gd name="connsiteY0-1552" fmla="*/ 1771247 h 2095097"/>
                  <a:gd name="connsiteX1-1553" fmla="*/ 1191832 w 2921897"/>
                  <a:gd name="connsiteY1-1554" fmla="*/ 2095097 h 2095097"/>
                  <a:gd name="connsiteX2-1555" fmla="*/ 1392166 w 2921897"/>
                  <a:gd name="connsiteY2-1556" fmla="*/ 1951835 h 2095097"/>
                  <a:gd name="connsiteX3-1557" fmla="*/ 2896497 w 2921897"/>
                  <a:gd name="connsiteY3-1558" fmla="*/ 1802997 h 2095097"/>
                  <a:gd name="connsiteX4-1559" fmla="*/ 2921897 w 2921897"/>
                  <a:gd name="connsiteY4-1560" fmla="*/ 1771247 h 2095097"/>
                  <a:gd name="connsiteX0-1561" fmla="*/ 2921897 w 2921897"/>
                  <a:gd name="connsiteY0-1562" fmla="*/ 1771247 h 2095097"/>
                  <a:gd name="connsiteX1-1563" fmla="*/ 1191832 w 2921897"/>
                  <a:gd name="connsiteY1-1564" fmla="*/ 2095097 h 2095097"/>
                  <a:gd name="connsiteX2-1565" fmla="*/ 1163566 w 2921897"/>
                  <a:gd name="connsiteY2-1566" fmla="*/ 2047085 h 2095097"/>
                  <a:gd name="connsiteX3-1567" fmla="*/ 2896497 w 2921897"/>
                  <a:gd name="connsiteY3-1568" fmla="*/ 1802997 h 2095097"/>
                  <a:gd name="connsiteX4-1569" fmla="*/ 2921897 w 2921897"/>
                  <a:gd name="connsiteY4-1570" fmla="*/ 1771247 h 2095097"/>
                  <a:gd name="connsiteX0-1571" fmla="*/ 2921897 w 2921897"/>
                  <a:gd name="connsiteY0-1572" fmla="*/ 1771247 h 2095097"/>
                  <a:gd name="connsiteX1-1573" fmla="*/ 1191832 w 2921897"/>
                  <a:gd name="connsiteY1-1574" fmla="*/ 2095097 h 2095097"/>
                  <a:gd name="connsiteX2-1575" fmla="*/ 1163566 w 2921897"/>
                  <a:gd name="connsiteY2-1576" fmla="*/ 2047085 h 2095097"/>
                  <a:gd name="connsiteX3-1577" fmla="*/ 2896497 w 2921897"/>
                  <a:gd name="connsiteY3-1578" fmla="*/ 1802997 h 2095097"/>
                  <a:gd name="connsiteX4-1579" fmla="*/ 2921897 w 2921897"/>
                  <a:gd name="connsiteY4-1580" fmla="*/ 1771247 h 2095097"/>
                  <a:gd name="connsiteX0-1581" fmla="*/ 2921897 w 2921897"/>
                  <a:gd name="connsiteY0-1582" fmla="*/ 1771247 h 2098360"/>
                  <a:gd name="connsiteX1-1583" fmla="*/ 1191832 w 2921897"/>
                  <a:gd name="connsiteY1-1584" fmla="*/ 2095097 h 2098360"/>
                  <a:gd name="connsiteX2-1585" fmla="*/ 1173091 w 2921897"/>
                  <a:gd name="connsiteY2-1586" fmla="*/ 2056610 h 2098360"/>
                  <a:gd name="connsiteX3-1587" fmla="*/ 2896497 w 2921897"/>
                  <a:gd name="connsiteY3-1588" fmla="*/ 1802997 h 2098360"/>
                  <a:gd name="connsiteX4-1589" fmla="*/ 2921897 w 2921897"/>
                  <a:gd name="connsiteY4-1590" fmla="*/ 1771247 h 2098360"/>
                  <a:gd name="connsiteX0-1591" fmla="*/ 2828897 w 2828897"/>
                  <a:gd name="connsiteY0-1592" fmla="*/ 1804826 h 2131939"/>
                  <a:gd name="connsiteX1-1593" fmla="*/ 1098832 w 2828897"/>
                  <a:gd name="connsiteY1-1594" fmla="*/ 2128676 h 2131939"/>
                  <a:gd name="connsiteX2-1595" fmla="*/ 1080091 w 2828897"/>
                  <a:gd name="connsiteY2-1596" fmla="*/ 2090189 h 2131939"/>
                  <a:gd name="connsiteX3-1597" fmla="*/ 2803497 w 2828897"/>
                  <a:gd name="connsiteY3-1598" fmla="*/ 1836576 h 2131939"/>
                  <a:gd name="connsiteX4-1599" fmla="*/ 2828897 w 2828897"/>
                  <a:gd name="connsiteY4-1600" fmla="*/ 1804826 h 2131939"/>
                  <a:gd name="connsiteX0-1601" fmla="*/ 2860599 w 2860599"/>
                  <a:gd name="connsiteY0-1602" fmla="*/ 1784138 h 2111251"/>
                  <a:gd name="connsiteX1-1603" fmla="*/ 1130534 w 2860599"/>
                  <a:gd name="connsiteY1-1604" fmla="*/ 2107988 h 2111251"/>
                  <a:gd name="connsiteX2-1605" fmla="*/ 1111793 w 2860599"/>
                  <a:gd name="connsiteY2-1606" fmla="*/ 2069501 h 2111251"/>
                  <a:gd name="connsiteX3-1607" fmla="*/ 2835199 w 2860599"/>
                  <a:gd name="connsiteY3-1608" fmla="*/ 1815888 h 2111251"/>
                  <a:gd name="connsiteX4-1609" fmla="*/ 2860599 w 2860599"/>
                  <a:gd name="connsiteY4-1610" fmla="*/ 1784138 h 2111251"/>
                  <a:gd name="connsiteX0-1611" fmla="*/ 2860599 w 2860599"/>
                  <a:gd name="connsiteY0-1612" fmla="*/ 1784138 h 2111251"/>
                  <a:gd name="connsiteX1-1613" fmla="*/ 1130534 w 2860599"/>
                  <a:gd name="connsiteY1-1614" fmla="*/ 2107988 h 2111251"/>
                  <a:gd name="connsiteX2-1615" fmla="*/ 1130843 w 2860599"/>
                  <a:gd name="connsiteY2-1616" fmla="*/ 2069501 h 2111251"/>
                  <a:gd name="connsiteX3-1617" fmla="*/ 2835199 w 2860599"/>
                  <a:gd name="connsiteY3-1618" fmla="*/ 1815888 h 2111251"/>
                  <a:gd name="connsiteX4-1619" fmla="*/ 2860599 w 2860599"/>
                  <a:gd name="connsiteY4-1620" fmla="*/ 1784138 h 2111251"/>
                  <a:gd name="connsiteX0-1621" fmla="*/ 2860599 w 2860599"/>
                  <a:gd name="connsiteY0-1622" fmla="*/ 1784138 h 2111251"/>
                  <a:gd name="connsiteX1-1623" fmla="*/ 1130534 w 2860599"/>
                  <a:gd name="connsiteY1-1624" fmla="*/ 2107988 h 2111251"/>
                  <a:gd name="connsiteX2-1625" fmla="*/ 1130843 w 2860599"/>
                  <a:gd name="connsiteY2-1626" fmla="*/ 2069501 h 2111251"/>
                  <a:gd name="connsiteX3-1627" fmla="*/ 2835199 w 2860599"/>
                  <a:gd name="connsiteY3-1628" fmla="*/ 1815888 h 2111251"/>
                  <a:gd name="connsiteX4-1629" fmla="*/ 2860599 w 2860599"/>
                  <a:gd name="connsiteY4-1630" fmla="*/ 1784138 h 21112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860599" h="2111251">
                    <a:moveTo>
                      <a:pt x="2860599" y="1784138"/>
                    </a:moveTo>
                    <a:cubicBezTo>
                      <a:pt x="828341" y="-2148166"/>
                      <a:pt x="-1401734" y="1567256"/>
                      <a:pt x="1130534" y="2107988"/>
                    </a:cubicBezTo>
                    <a:cubicBezTo>
                      <a:pt x="1151237" y="1948722"/>
                      <a:pt x="1054384" y="2206464"/>
                      <a:pt x="1130843" y="2069501"/>
                    </a:cubicBezTo>
                    <a:cubicBezTo>
                      <a:pt x="-965636" y="1618910"/>
                      <a:pt x="587892" y="-1960298"/>
                      <a:pt x="2835199" y="1815888"/>
                    </a:cubicBezTo>
                    <a:lnTo>
                      <a:pt x="2860599" y="1784138"/>
                    </a:lnTo>
                    <a:close/>
                  </a:path>
                </a:pathLst>
              </a:custGeom>
              <a:gradFill flip="none" rotWithShape="1">
                <a:gsLst>
                  <a:gs pos="96300">
                    <a:srgbClr val="FFFFFF"/>
                  </a:gs>
                  <a:gs pos="0">
                    <a:schemeClr val="bg1">
                      <a:alpha val="5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1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6" name="任意多边形 42"/>
              <p:cNvSpPr/>
              <p:nvPr/>
            </p:nvSpPr>
            <p:spPr>
              <a:xfrm rot="6977367">
                <a:off x="4183837" y="2430991"/>
                <a:ext cx="2161299" cy="1601474"/>
              </a:xfrm>
              <a:custGeom>
                <a:avLst/>
                <a:gdLst>
                  <a:gd name="connsiteX0" fmla="*/ 2774950 w 2774950"/>
                  <a:gd name="connsiteY0" fmla="*/ 1581150 h 1816100"/>
                  <a:gd name="connsiteX1" fmla="*/ 1663700 w 2774950"/>
                  <a:gd name="connsiteY1" fmla="*/ 0 h 1816100"/>
                  <a:gd name="connsiteX2" fmla="*/ 0 w 2774950"/>
                  <a:gd name="connsiteY2" fmla="*/ 266700 h 1816100"/>
                  <a:gd name="connsiteX3" fmla="*/ 952500 w 2774950"/>
                  <a:gd name="connsiteY3" fmla="*/ 1816100 h 1816100"/>
                  <a:gd name="connsiteX4" fmla="*/ 996950 w 2774950"/>
                  <a:gd name="connsiteY4" fmla="*/ 1758950 h 1816100"/>
                  <a:gd name="connsiteX5" fmla="*/ 215900 w 2774950"/>
                  <a:gd name="connsiteY5" fmla="*/ 374650 h 1816100"/>
                  <a:gd name="connsiteX6" fmla="*/ 1651000 w 2774950"/>
                  <a:gd name="connsiteY6" fmla="*/ 190500 h 1816100"/>
                  <a:gd name="connsiteX7" fmla="*/ 2711450 w 2774950"/>
                  <a:gd name="connsiteY7" fmla="*/ 1593850 h 1816100"/>
                  <a:gd name="connsiteX8" fmla="*/ 2774950 w 2774950"/>
                  <a:gd name="connsiteY8" fmla="*/ 1581150 h 1816100"/>
                  <a:gd name="connsiteX0-1" fmla="*/ 2774950 w 2774950"/>
                  <a:gd name="connsiteY0-2" fmla="*/ 1581150 h 1816100"/>
                  <a:gd name="connsiteX1-3" fmla="*/ 1663700 w 2774950"/>
                  <a:gd name="connsiteY1-4" fmla="*/ 0 h 1816100"/>
                  <a:gd name="connsiteX2-5" fmla="*/ 0 w 2774950"/>
                  <a:gd name="connsiteY2-6" fmla="*/ 266700 h 1816100"/>
                  <a:gd name="connsiteX3-7" fmla="*/ 971550 w 2774950"/>
                  <a:gd name="connsiteY3-8" fmla="*/ 1816100 h 1816100"/>
                  <a:gd name="connsiteX4-9" fmla="*/ 996950 w 2774950"/>
                  <a:gd name="connsiteY4-10" fmla="*/ 1758950 h 1816100"/>
                  <a:gd name="connsiteX5-11" fmla="*/ 215900 w 2774950"/>
                  <a:gd name="connsiteY5-12" fmla="*/ 374650 h 1816100"/>
                  <a:gd name="connsiteX6-13" fmla="*/ 1651000 w 2774950"/>
                  <a:gd name="connsiteY6-14" fmla="*/ 190500 h 1816100"/>
                  <a:gd name="connsiteX7-15" fmla="*/ 2711450 w 2774950"/>
                  <a:gd name="connsiteY7-16" fmla="*/ 1593850 h 1816100"/>
                  <a:gd name="connsiteX8-17" fmla="*/ 2774950 w 2774950"/>
                  <a:gd name="connsiteY8-18" fmla="*/ 1581150 h 1816100"/>
                  <a:gd name="connsiteX0-19" fmla="*/ 2774950 w 2774950"/>
                  <a:gd name="connsiteY0-20" fmla="*/ 1581150 h 1816100"/>
                  <a:gd name="connsiteX1-21" fmla="*/ 1663700 w 2774950"/>
                  <a:gd name="connsiteY1-22" fmla="*/ 0 h 1816100"/>
                  <a:gd name="connsiteX2-23" fmla="*/ 0 w 2774950"/>
                  <a:gd name="connsiteY2-24" fmla="*/ 266700 h 1816100"/>
                  <a:gd name="connsiteX3-25" fmla="*/ 971550 w 2774950"/>
                  <a:gd name="connsiteY3-26" fmla="*/ 1816100 h 1816100"/>
                  <a:gd name="connsiteX4-27" fmla="*/ 977900 w 2774950"/>
                  <a:gd name="connsiteY4-28" fmla="*/ 1765300 h 1816100"/>
                  <a:gd name="connsiteX5-29" fmla="*/ 215900 w 2774950"/>
                  <a:gd name="connsiteY5-30" fmla="*/ 374650 h 1816100"/>
                  <a:gd name="connsiteX6-31" fmla="*/ 1651000 w 2774950"/>
                  <a:gd name="connsiteY6-32" fmla="*/ 190500 h 1816100"/>
                  <a:gd name="connsiteX7-33" fmla="*/ 2711450 w 2774950"/>
                  <a:gd name="connsiteY7-34" fmla="*/ 1593850 h 1816100"/>
                  <a:gd name="connsiteX8-35" fmla="*/ 2774950 w 2774950"/>
                  <a:gd name="connsiteY8-36" fmla="*/ 1581150 h 1816100"/>
                  <a:gd name="connsiteX0-37" fmla="*/ 2813050 w 2813050"/>
                  <a:gd name="connsiteY0-38" fmla="*/ 1581150 h 1816100"/>
                  <a:gd name="connsiteX1-39" fmla="*/ 1701800 w 2813050"/>
                  <a:gd name="connsiteY1-40" fmla="*/ 0 h 1816100"/>
                  <a:gd name="connsiteX2-41" fmla="*/ 0 w 2813050"/>
                  <a:gd name="connsiteY2-42" fmla="*/ 438150 h 1816100"/>
                  <a:gd name="connsiteX3-43" fmla="*/ 1009650 w 2813050"/>
                  <a:gd name="connsiteY3-44" fmla="*/ 1816100 h 1816100"/>
                  <a:gd name="connsiteX4-45" fmla="*/ 1016000 w 2813050"/>
                  <a:gd name="connsiteY4-46" fmla="*/ 1765300 h 1816100"/>
                  <a:gd name="connsiteX5-47" fmla="*/ 254000 w 2813050"/>
                  <a:gd name="connsiteY5-48" fmla="*/ 374650 h 1816100"/>
                  <a:gd name="connsiteX6-49" fmla="*/ 1689100 w 2813050"/>
                  <a:gd name="connsiteY6-50" fmla="*/ 190500 h 1816100"/>
                  <a:gd name="connsiteX7-51" fmla="*/ 2749550 w 2813050"/>
                  <a:gd name="connsiteY7-52" fmla="*/ 1593850 h 1816100"/>
                  <a:gd name="connsiteX8-53" fmla="*/ 2813050 w 2813050"/>
                  <a:gd name="connsiteY8-54" fmla="*/ 1581150 h 1816100"/>
                  <a:gd name="connsiteX0-55" fmla="*/ 2813050 w 2813050"/>
                  <a:gd name="connsiteY0-56" fmla="*/ 1581150 h 1816100"/>
                  <a:gd name="connsiteX1-57" fmla="*/ 1701800 w 2813050"/>
                  <a:gd name="connsiteY1-58" fmla="*/ 0 h 1816100"/>
                  <a:gd name="connsiteX2-59" fmla="*/ 0 w 2813050"/>
                  <a:gd name="connsiteY2-60" fmla="*/ 438150 h 1816100"/>
                  <a:gd name="connsiteX3-61" fmla="*/ 1009650 w 2813050"/>
                  <a:gd name="connsiteY3-62" fmla="*/ 1816100 h 1816100"/>
                  <a:gd name="connsiteX4-63" fmla="*/ 1016000 w 2813050"/>
                  <a:gd name="connsiteY4-64" fmla="*/ 1765300 h 1816100"/>
                  <a:gd name="connsiteX5-65" fmla="*/ 146050 w 2813050"/>
                  <a:gd name="connsiteY5-66" fmla="*/ 495300 h 1816100"/>
                  <a:gd name="connsiteX6-67" fmla="*/ 1689100 w 2813050"/>
                  <a:gd name="connsiteY6-68" fmla="*/ 190500 h 1816100"/>
                  <a:gd name="connsiteX7-69" fmla="*/ 2749550 w 2813050"/>
                  <a:gd name="connsiteY7-70" fmla="*/ 1593850 h 1816100"/>
                  <a:gd name="connsiteX8-71" fmla="*/ 2813050 w 2813050"/>
                  <a:gd name="connsiteY8-72" fmla="*/ 1581150 h 1816100"/>
                  <a:gd name="connsiteX0-73" fmla="*/ 2813050 w 2813050"/>
                  <a:gd name="connsiteY0-74" fmla="*/ 1809750 h 2044700"/>
                  <a:gd name="connsiteX1-75" fmla="*/ 1200150 w 2813050"/>
                  <a:gd name="connsiteY1-76" fmla="*/ 0 h 2044700"/>
                  <a:gd name="connsiteX2-77" fmla="*/ 0 w 2813050"/>
                  <a:gd name="connsiteY2-78" fmla="*/ 666750 h 2044700"/>
                  <a:gd name="connsiteX3-79" fmla="*/ 1009650 w 2813050"/>
                  <a:gd name="connsiteY3-80" fmla="*/ 2044700 h 2044700"/>
                  <a:gd name="connsiteX4-81" fmla="*/ 1016000 w 2813050"/>
                  <a:gd name="connsiteY4-82" fmla="*/ 1993900 h 2044700"/>
                  <a:gd name="connsiteX5-83" fmla="*/ 146050 w 2813050"/>
                  <a:gd name="connsiteY5-84" fmla="*/ 723900 h 2044700"/>
                  <a:gd name="connsiteX6-85" fmla="*/ 1689100 w 2813050"/>
                  <a:gd name="connsiteY6-86" fmla="*/ 419100 h 2044700"/>
                  <a:gd name="connsiteX7-87" fmla="*/ 2749550 w 2813050"/>
                  <a:gd name="connsiteY7-88" fmla="*/ 1822450 h 2044700"/>
                  <a:gd name="connsiteX8-89" fmla="*/ 2813050 w 2813050"/>
                  <a:gd name="connsiteY8-90" fmla="*/ 1809750 h 2044700"/>
                  <a:gd name="connsiteX0-91" fmla="*/ 2813050 w 2813050"/>
                  <a:gd name="connsiteY0-92" fmla="*/ 1809750 h 2044700"/>
                  <a:gd name="connsiteX1-93" fmla="*/ 1200150 w 2813050"/>
                  <a:gd name="connsiteY1-94" fmla="*/ 0 h 2044700"/>
                  <a:gd name="connsiteX2-95" fmla="*/ 0 w 2813050"/>
                  <a:gd name="connsiteY2-96" fmla="*/ 666750 h 2044700"/>
                  <a:gd name="connsiteX3-97" fmla="*/ 1009650 w 2813050"/>
                  <a:gd name="connsiteY3-98" fmla="*/ 2044700 h 2044700"/>
                  <a:gd name="connsiteX4-99" fmla="*/ 1016000 w 2813050"/>
                  <a:gd name="connsiteY4-100" fmla="*/ 1993900 h 2044700"/>
                  <a:gd name="connsiteX5-101" fmla="*/ 146050 w 2813050"/>
                  <a:gd name="connsiteY5-102" fmla="*/ 723900 h 2044700"/>
                  <a:gd name="connsiteX6-103" fmla="*/ 1358900 w 2813050"/>
                  <a:gd name="connsiteY6-104" fmla="*/ 336550 h 2044700"/>
                  <a:gd name="connsiteX7-105" fmla="*/ 2749550 w 2813050"/>
                  <a:gd name="connsiteY7-106" fmla="*/ 1822450 h 2044700"/>
                  <a:gd name="connsiteX8-107" fmla="*/ 2813050 w 2813050"/>
                  <a:gd name="connsiteY8-108" fmla="*/ 1809750 h 2044700"/>
                  <a:gd name="connsiteX0-109" fmla="*/ 2813050 w 2813050"/>
                  <a:gd name="connsiteY0-110" fmla="*/ 1790700 h 2025650"/>
                  <a:gd name="connsiteX1-111" fmla="*/ 1289050 w 2813050"/>
                  <a:gd name="connsiteY1-112" fmla="*/ 0 h 2025650"/>
                  <a:gd name="connsiteX2-113" fmla="*/ 0 w 2813050"/>
                  <a:gd name="connsiteY2-114" fmla="*/ 647700 h 2025650"/>
                  <a:gd name="connsiteX3-115" fmla="*/ 1009650 w 2813050"/>
                  <a:gd name="connsiteY3-116" fmla="*/ 2025650 h 2025650"/>
                  <a:gd name="connsiteX4-117" fmla="*/ 1016000 w 2813050"/>
                  <a:gd name="connsiteY4-118" fmla="*/ 1974850 h 2025650"/>
                  <a:gd name="connsiteX5-119" fmla="*/ 146050 w 2813050"/>
                  <a:gd name="connsiteY5-120" fmla="*/ 704850 h 2025650"/>
                  <a:gd name="connsiteX6-121" fmla="*/ 1358900 w 2813050"/>
                  <a:gd name="connsiteY6-122" fmla="*/ 317500 h 2025650"/>
                  <a:gd name="connsiteX7-123" fmla="*/ 2749550 w 2813050"/>
                  <a:gd name="connsiteY7-124" fmla="*/ 1803400 h 2025650"/>
                  <a:gd name="connsiteX8-125" fmla="*/ 2813050 w 2813050"/>
                  <a:gd name="connsiteY8-126" fmla="*/ 1790700 h 2025650"/>
                  <a:gd name="connsiteX0-127" fmla="*/ 2813050 w 2813050"/>
                  <a:gd name="connsiteY0-128" fmla="*/ 1790700 h 2025650"/>
                  <a:gd name="connsiteX1-129" fmla="*/ 1289050 w 2813050"/>
                  <a:gd name="connsiteY1-130" fmla="*/ 0 h 2025650"/>
                  <a:gd name="connsiteX2-131" fmla="*/ 0 w 2813050"/>
                  <a:gd name="connsiteY2-132" fmla="*/ 647700 h 2025650"/>
                  <a:gd name="connsiteX3-133" fmla="*/ 1009650 w 2813050"/>
                  <a:gd name="connsiteY3-134" fmla="*/ 2025650 h 2025650"/>
                  <a:gd name="connsiteX4-135" fmla="*/ 1016000 w 2813050"/>
                  <a:gd name="connsiteY4-136" fmla="*/ 1974850 h 2025650"/>
                  <a:gd name="connsiteX5-137" fmla="*/ 146050 w 2813050"/>
                  <a:gd name="connsiteY5-138" fmla="*/ 704850 h 2025650"/>
                  <a:gd name="connsiteX6-139" fmla="*/ 1358900 w 2813050"/>
                  <a:gd name="connsiteY6-140" fmla="*/ 317500 h 2025650"/>
                  <a:gd name="connsiteX7-141" fmla="*/ 2762250 w 2813050"/>
                  <a:gd name="connsiteY7-142" fmla="*/ 1765300 h 2025650"/>
                  <a:gd name="connsiteX8-143" fmla="*/ 2749550 w 2813050"/>
                  <a:gd name="connsiteY8-144" fmla="*/ 1803400 h 2025650"/>
                  <a:gd name="connsiteX9" fmla="*/ 2813050 w 2813050"/>
                  <a:gd name="connsiteY9" fmla="*/ 1790700 h 2025650"/>
                  <a:gd name="connsiteX0-145" fmla="*/ 2813050 w 2813050"/>
                  <a:gd name="connsiteY0-146" fmla="*/ 1790700 h 2025650"/>
                  <a:gd name="connsiteX1-147" fmla="*/ 1289050 w 2813050"/>
                  <a:gd name="connsiteY1-148" fmla="*/ 0 h 2025650"/>
                  <a:gd name="connsiteX2-149" fmla="*/ 0 w 2813050"/>
                  <a:gd name="connsiteY2-150" fmla="*/ 647700 h 2025650"/>
                  <a:gd name="connsiteX3-151" fmla="*/ 1009650 w 2813050"/>
                  <a:gd name="connsiteY3-152" fmla="*/ 2025650 h 2025650"/>
                  <a:gd name="connsiteX4-153" fmla="*/ 1016000 w 2813050"/>
                  <a:gd name="connsiteY4-154" fmla="*/ 1974850 h 2025650"/>
                  <a:gd name="connsiteX5-155" fmla="*/ 146050 w 2813050"/>
                  <a:gd name="connsiteY5-156" fmla="*/ 704850 h 2025650"/>
                  <a:gd name="connsiteX6-157" fmla="*/ 1358900 w 2813050"/>
                  <a:gd name="connsiteY6-158" fmla="*/ 317500 h 2025650"/>
                  <a:gd name="connsiteX7-159" fmla="*/ 2749550 w 2813050"/>
                  <a:gd name="connsiteY7-160" fmla="*/ 1803400 h 2025650"/>
                  <a:gd name="connsiteX8-161" fmla="*/ 2813050 w 2813050"/>
                  <a:gd name="connsiteY8-162" fmla="*/ 1790700 h 2025650"/>
                  <a:gd name="connsiteX0-163" fmla="*/ 2813050 w 2813050"/>
                  <a:gd name="connsiteY0-164" fmla="*/ 1790700 h 2025650"/>
                  <a:gd name="connsiteX1-165" fmla="*/ 1289050 w 2813050"/>
                  <a:gd name="connsiteY1-166" fmla="*/ 0 h 2025650"/>
                  <a:gd name="connsiteX2-167" fmla="*/ 0 w 2813050"/>
                  <a:gd name="connsiteY2-168" fmla="*/ 647700 h 2025650"/>
                  <a:gd name="connsiteX3-169" fmla="*/ 1009650 w 2813050"/>
                  <a:gd name="connsiteY3-170" fmla="*/ 2025650 h 2025650"/>
                  <a:gd name="connsiteX4-171" fmla="*/ 1016000 w 2813050"/>
                  <a:gd name="connsiteY4-172" fmla="*/ 1974850 h 2025650"/>
                  <a:gd name="connsiteX5-173" fmla="*/ 146050 w 2813050"/>
                  <a:gd name="connsiteY5-174" fmla="*/ 704850 h 2025650"/>
                  <a:gd name="connsiteX6-175" fmla="*/ 1358900 w 2813050"/>
                  <a:gd name="connsiteY6-176" fmla="*/ 317500 h 2025650"/>
                  <a:gd name="connsiteX7-177" fmla="*/ 2749550 w 2813050"/>
                  <a:gd name="connsiteY7-178" fmla="*/ 1803400 h 2025650"/>
                  <a:gd name="connsiteX8-179" fmla="*/ 2813050 w 2813050"/>
                  <a:gd name="connsiteY8-180" fmla="*/ 1790700 h 2025650"/>
                  <a:gd name="connsiteX0-181" fmla="*/ 2813050 w 2813050"/>
                  <a:gd name="connsiteY0-182" fmla="*/ 1790700 h 2025650"/>
                  <a:gd name="connsiteX1-183" fmla="*/ 1289050 w 2813050"/>
                  <a:gd name="connsiteY1-184" fmla="*/ 0 h 2025650"/>
                  <a:gd name="connsiteX2-185" fmla="*/ 0 w 2813050"/>
                  <a:gd name="connsiteY2-186" fmla="*/ 647700 h 2025650"/>
                  <a:gd name="connsiteX3-187" fmla="*/ 1009650 w 2813050"/>
                  <a:gd name="connsiteY3-188" fmla="*/ 2025650 h 2025650"/>
                  <a:gd name="connsiteX4-189" fmla="*/ 1016000 w 2813050"/>
                  <a:gd name="connsiteY4-190" fmla="*/ 1974850 h 2025650"/>
                  <a:gd name="connsiteX5-191" fmla="*/ 146050 w 2813050"/>
                  <a:gd name="connsiteY5-192" fmla="*/ 704850 h 2025650"/>
                  <a:gd name="connsiteX6-193" fmla="*/ 1276350 w 2813050"/>
                  <a:gd name="connsiteY6-194" fmla="*/ 209550 h 2025650"/>
                  <a:gd name="connsiteX7-195" fmla="*/ 2749550 w 2813050"/>
                  <a:gd name="connsiteY7-196" fmla="*/ 1803400 h 2025650"/>
                  <a:gd name="connsiteX8-197" fmla="*/ 2813050 w 2813050"/>
                  <a:gd name="connsiteY8-198" fmla="*/ 1790700 h 2025650"/>
                  <a:gd name="connsiteX0-199" fmla="*/ 2813050 w 2813050"/>
                  <a:gd name="connsiteY0-200" fmla="*/ 1790700 h 2025650"/>
                  <a:gd name="connsiteX1-201" fmla="*/ 1289050 w 2813050"/>
                  <a:gd name="connsiteY1-202" fmla="*/ 0 h 2025650"/>
                  <a:gd name="connsiteX2-203" fmla="*/ 0 w 2813050"/>
                  <a:gd name="connsiteY2-204" fmla="*/ 647700 h 2025650"/>
                  <a:gd name="connsiteX3-205" fmla="*/ 1009650 w 2813050"/>
                  <a:gd name="connsiteY3-206" fmla="*/ 2025650 h 2025650"/>
                  <a:gd name="connsiteX4-207" fmla="*/ 1016000 w 2813050"/>
                  <a:gd name="connsiteY4-208" fmla="*/ 1974850 h 2025650"/>
                  <a:gd name="connsiteX5-209" fmla="*/ 146050 w 2813050"/>
                  <a:gd name="connsiteY5-210" fmla="*/ 704850 h 2025650"/>
                  <a:gd name="connsiteX6-211" fmla="*/ 1276350 w 2813050"/>
                  <a:gd name="connsiteY6-212" fmla="*/ 209550 h 2025650"/>
                  <a:gd name="connsiteX7-213" fmla="*/ 2749550 w 2813050"/>
                  <a:gd name="connsiteY7-214" fmla="*/ 1803400 h 2025650"/>
                  <a:gd name="connsiteX8-215" fmla="*/ 2813050 w 2813050"/>
                  <a:gd name="connsiteY8-216" fmla="*/ 1790700 h 2025650"/>
                  <a:gd name="connsiteX0-217" fmla="*/ 2819400 w 2819400"/>
                  <a:gd name="connsiteY0-218" fmla="*/ 1771650 h 2025650"/>
                  <a:gd name="connsiteX1-219" fmla="*/ 1289050 w 2819400"/>
                  <a:gd name="connsiteY1-220" fmla="*/ 0 h 2025650"/>
                  <a:gd name="connsiteX2-221" fmla="*/ 0 w 2819400"/>
                  <a:gd name="connsiteY2-222" fmla="*/ 647700 h 2025650"/>
                  <a:gd name="connsiteX3-223" fmla="*/ 1009650 w 2819400"/>
                  <a:gd name="connsiteY3-224" fmla="*/ 2025650 h 2025650"/>
                  <a:gd name="connsiteX4-225" fmla="*/ 1016000 w 2819400"/>
                  <a:gd name="connsiteY4-226" fmla="*/ 1974850 h 2025650"/>
                  <a:gd name="connsiteX5-227" fmla="*/ 146050 w 2819400"/>
                  <a:gd name="connsiteY5-228" fmla="*/ 704850 h 2025650"/>
                  <a:gd name="connsiteX6-229" fmla="*/ 1276350 w 2819400"/>
                  <a:gd name="connsiteY6-230" fmla="*/ 209550 h 2025650"/>
                  <a:gd name="connsiteX7-231" fmla="*/ 2749550 w 2819400"/>
                  <a:gd name="connsiteY7-232" fmla="*/ 1803400 h 2025650"/>
                  <a:gd name="connsiteX8-233" fmla="*/ 2819400 w 2819400"/>
                  <a:gd name="connsiteY8-234" fmla="*/ 1771650 h 2025650"/>
                  <a:gd name="connsiteX0-235" fmla="*/ 2819400 w 2819400"/>
                  <a:gd name="connsiteY0-236" fmla="*/ 1771650 h 2025650"/>
                  <a:gd name="connsiteX1-237" fmla="*/ 1289050 w 2819400"/>
                  <a:gd name="connsiteY1-238" fmla="*/ 0 h 2025650"/>
                  <a:gd name="connsiteX2-239" fmla="*/ 0 w 2819400"/>
                  <a:gd name="connsiteY2-240" fmla="*/ 647700 h 2025650"/>
                  <a:gd name="connsiteX3-241" fmla="*/ 1009650 w 2819400"/>
                  <a:gd name="connsiteY3-242" fmla="*/ 2025650 h 2025650"/>
                  <a:gd name="connsiteX4-243" fmla="*/ 1016000 w 2819400"/>
                  <a:gd name="connsiteY4-244" fmla="*/ 1974850 h 2025650"/>
                  <a:gd name="connsiteX5-245" fmla="*/ 146050 w 2819400"/>
                  <a:gd name="connsiteY5-246" fmla="*/ 704850 h 2025650"/>
                  <a:gd name="connsiteX6-247" fmla="*/ 1276350 w 2819400"/>
                  <a:gd name="connsiteY6-248" fmla="*/ 209550 h 2025650"/>
                  <a:gd name="connsiteX7-249" fmla="*/ 2774950 w 2819400"/>
                  <a:gd name="connsiteY7-250" fmla="*/ 1778000 h 2025650"/>
                  <a:gd name="connsiteX8-251" fmla="*/ 2819400 w 2819400"/>
                  <a:gd name="connsiteY8-252" fmla="*/ 1771650 h 2025650"/>
                  <a:gd name="connsiteX0-253" fmla="*/ 2819400 w 2819400"/>
                  <a:gd name="connsiteY0-254" fmla="*/ 1771650 h 2025650"/>
                  <a:gd name="connsiteX1-255" fmla="*/ 1289050 w 2819400"/>
                  <a:gd name="connsiteY1-256" fmla="*/ 0 h 2025650"/>
                  <a:gd name="connsiteX2-257" fmla="*/ 0 w 2819400"/>
                  <a:gd name="connsiteY2-258" fmla="*/ 647700 h 2025650"/>
                  <a:gd name="connsiteX3-259" fmla="*/ 1009650 w 2819400"/>
                  <a:gd name="connsiteY3-260" fmla="*/ 2025650 h 2025650"/>
                  <a:gd name="connsiteX4-261" fmla="*/ 1016000 w 2819400"/>
                  <a:gd name="connsiteY4-262" fmla="*/ 1974850 h 2025650"/>
                  <a:gd name="connsiteX5-263" fmla="*/ 146050 w 2819400"/>
                  <a:gd name="connsiteY5-264" fmla="*/ 704850 h 2025650"/>
                  <a:gd name="connsiteX6-265" fmla="*/ 1276350 w 2819400"/>
                  <a:gd name="connsiteY6-266" fmla="*/ 209550 h 2025650"/>
                  <a:gd name="connsiteX7-267" fmla="*/ 2774950 w 2819400"/>
                  <a:gd name="connsiteY7-268" fmla="*/ 1778000 h 2025650"/>
                  <a:gd name="connsiteX8-269" fmla="*/ 2819400 w 2819400"/>
                  <a:gd name="connsiteY8-270" fmla="*/ 1771650 h 2025650"/>
                  <a:gd name="connsiteX0-271" fmla="*/ 2794000 w 2794000"/>
                  <a:gd name="connsiteY0-272" fmla="*/ 1708150 h 2025650"/>
                  <a:gd name="connsiteX1-273" fmla="*/ 1289050 w 2794000"/>
                  <a:gd name="connsiteY1-274" fmla="*/ 0 h 2025650"/>
                  <a:gd name="connsiteX2-275" fmla="*/ 0 w 2794000"/>
                  <a:gd name="connsiteY2-276" fmla="*/ 647700 h 2025650"/>
                  <a:gd name="connsiteX3-277" fmla="*/ 1009650 w 2794000"/>
                  <a:gd name="connsiteY3-278" fmla="*/ 2025650 h 2025650"/>
                  <a:gd name="connsiteX4-279" fmla="*/ 1016000 w 2794000"/>
                  <a:gd name="connsiteY4-280" fmla="*/ 1974850 h 2025650"/>
                  <a:gd name="connsiteX5-281" fmla="*/ 146050 w 2794000"/>
                  <a:gd name="connsiteY5-282" fmla="*/ 704850 h 2025650"/>
                  <a:gd name="connsiteX6-283" fmla="*/ 1276350 w 2794000"/>
                  <a:gd name="connsiteY6-284" fmla="*/ 209550 h 2025650"/>
                  <a:gd name="connsiteX7-285" fmla="*/ 2774950 w 2794000"/>
                  <a:gd name="connsiteY7-286" fmla="*/ 1778000 h 2025650"/>
                  <a:gd name="connsiteX8-287" fmla="*/ 2794000 w 2794000"/>
                  <a:gd name="connsiteY8-288" fmla="*/ 1708150 h 2025650"/>
                  <a:gd name="connsiteX0-289" fmla="*/ 2794000 w 2794000"/>
                  <a:gd name="connsiteY0-290" fmla="*/ 1708150 h 2025650"/>
                  <a:gd name="connsiteX1-291" fmla="*/ 1289050 w 2794000"/>
                  <a:gd name="connsiteY1-292" fmla="*/ 0 h 2025650"/>
                  <a:gd name="connsiteX2-293" fmla="*/ 0 w 2794000"/>
                  <a:gd name="connsiteY2-294" fmla="*/ 647700 h 2025650"/>
                  <a:gd name="connsiteX3-295" fmla="*/ 1009650 w 2794000"/>
                  <a:gd name="connsiteY3-296" fmla="*/ 2025650 h 2025650"/>
                  <a:gd name="connsiteX4-297" fmla="*/ 1016000 w 2794000"/>
                  <a:gd name="connsiteY4-298" fmla="*/ 1974850 h 2025650"/>
                  <a:gd name="connsiteX5-299" fmla="*/ 146050 w 2794000"/>
                  <a:gd name="connsiteY5-300" fmla="*/ 704850 h 2025650"/>
                  <a:gd name="connsiteX6-301" fmla="*/ 1276350 w 2794000"/>
                  <a:gd name="connsiteY6-302" fmla="*/ 209550 h 2025650"/>
                  <a:gd name="connsiteX7-303" fmla="*/ 2768600 w 2794000"/>
                  <a:gd name="connsiteY7-304" fmla="*/ 1739900 h 2025650"/>
                  <a:gd name="connsiteX8-305" fmla="*/ 2794000 w 2794000"/>
                  <a:gd name="connsiteY8-306" fmla="*/ 1708150 h 2025650"/>
                  <a:gd name="connsiteX0-307" fmla="*/ 2794000 w 2794000"/>
                  <a:gd name="connsiteY0-308" fmla="*/ 1708150 h 2025650"/>
                  <a:gd name="connsiteX1-309" fmla="*/ 1289050 w 2794000"/>
                  <a:gd name="connsiteY1-310" fmla="*/ 0 h 2025650"/>
                  <a:gd name="connsiteX2-311" fmla="*/ 0 w 2794000"/>
                  <a:gd name="connsiteY2-312" fmla="*/ 647700 h 2025650"/>
                  <a:gd name="connsiteX3-313" fmla="*/ 1009650 w 2794000"/>
                  <a:gd name="connsiteY3-314" fmla="*/ 2025650 h 2025650"/>
                  <a:gd name="connsiteX4-315" fmla="*/ 1016000 w 2794000"/>
                  <a:gd name="connsiteY4-316" fmla="*/ 1974850 h 2025650"/>
                  <a:gd name="connsiteX5-317" fmla="*/ 146050 w 2794000"/>
                  <a:gd name="connsiteY5-318" fmla="*/ 704850 h 2025650"/>
                  <a:gd name="connsiteX6-319" fmla="*/ 1276350 w 2794000"/>
                  <a:gd name="connsiteY6-320" fmla="*/ 209550 h 2025650"/>
                  <a:gd name="connsiteX7-321" fmla="*/ 2768600 w 2794000"/>
                  <a:gd name="connsiteY7-322" fmla="*/ 1739900 h 2025650"/>
                  <a:gd name="connsiteX8-323" fmla="*/ 2794000 w 2794000"/>
                  <a:gd name="connsiteY8-324" fmla="*/ 1708150 h 2025650"/>
                  <a:gd name="connsiteX0-325" fmla="*/ 2794000 w 2794000"/>
                  <a:gd name="connsiteY0-326" fmla="*/ 1708150 h 2025650"/>
                  <a:gd name="connsiteX1-327" fmla="*/ 1289050 w 2794000"/>
                  <a:gd name="connsiteY1-328" fmla="*/ 0 h 2025650"/>
                  <a:gd name="connsiteX2-329" fmla="*/ 0 w 2794000"/>
                  <a:gd name="connsiteY2-330" fmla="*/ 647700 h 2025650"/>
                  <a:gd name="connsiteX3-331" fmla="*/ 1009650 w 2794000"/>
                  <a:gd name="connsiteY3-332" fmla="*/ 2025650 h 2025650"/>
                  <a:gd name="connsiteX4-333" fmla="*/ 1016000 w 2794000"/>
                  <a:gd name="connsiteY4-334" fmla="*/ 1974850 h 2025650"/>
                  <a:gd name="connsiteX5-335" fmla="*/ 146050 w 2794000"/>
                  <a:gd name="connsiteY5-336" fmla="*/ 704850 h 2025650"/>
                  <a:gd name="connsiteX6-337" fmla="*/ 1276350 w 2794000"/>
                  <a:gd name="connsiteY6-338" fmla="*/ 209550 h 2025650"/>
                  <a:gd name="connsiteX7-339" fmla="*/ 2768600 w 2794000"/>
                  <a:gd name="connsiteY7-340" fmla="*/ 1739900 h 2025650"/>
                  <a:gd name="connsiteX8-341" fmla="*/ 2794000 w 2794000"/>
                  <a:gd name="connsiteY8-342" fmla="*/ 1708150 h 2025650"/>
                  <a:gd name="connsiteX0-343" fmla="*/ 2794000 w 2794000"/>
                  <a:gd name="connsiteY0-344" fmla="*/ 1708150 h 2025650"/>
                  <a:gd name="connsiteX1-345" fmla="*/ 1289050 w 2794000"/>
                  <a:gd name="connsiteY1-346" fmla="*/ 0 h 2025650"/>
                  <a:gd name="connsiteX2-347" fmla="*/ 0 w 2794000"/>
                  <a:gd name="connsiteY2-348" fmla="*/ 647700 h 2025650"/>
                  <a:gd name="connsiteX3-349" fmla="*/ 1009650 w 2794000"/>
                  <a:gd name="connsiteY3-350" fmla="*/ 2025650 h 2025650"/>
                  <a:gd name="connsiteX4-351" fmla="*/ 1016000 w 2794000"/>
                  <a:gd name="connsiteY4-352" fmla="*/ 1974850 h 2025650"/>
                  <a:gd name="connsiteX5-353" fmla="*/ 146050 w 2794000"/>
                  <a:gd name="connsiteY5-354" fmla="*/ 704850 h 2025650"/>
                  <a:gd name="connsiteX6-355" fmla="*/ 1276350 w 2794000"/>
                  <a:gd name="connsiteY6-356" fmla="*/ 209550 h 2025650"/>
                  <a:gd name="connsiteX7-357" fmla="*/ 2768600 w 2794000"/>
                  <a:gd name="connsiteY7-358" fmla="*/ 1739900 h 2025650"/>
                  <a:gd name="connsiteX8-359" fmla="*/ 2794000 w 2794000"/>
                  <a:gd name="connsiteY8-360" fmla="*/ 1708150 h 2025650"/>
                  <a:gd name="connsiteX0-361" fmla="*/ 2794000 w 2794000"/>
                  <a:gd name="connsiteY0-362" fmla="*/ 1785446 h 2102946"/>
                  <a:gd name="connsiteX1-363" fmla="*/ 1289050 w 2794000"/>
                  <a:gd name="connsiteY1-364" fmla="*/ 77296 h 2102946"/>
                  <a:gd name="connsiteX2-365" fmla="*/ 0 w 2794000"/>
                  <a:gd name="connsiteY2-366" fmla="*/ 724996 h 2102946"/>
                  <a:gd name="connsiteX3-367" fmla="*/ 1009650 w 2794000"/>
                  <a:gd name="connsiteY3-368" fmla="*/ 2102946 h 2102946"/>
                  <a:gd name="connsiteX4-369" fmla="*/ 1016000 w 2794000"/>
                  <a:gd name="connsiteY4-370" fmla="*/ 2052146 h 2102946"/>
                  <a:gd name="connsiteX5-371" fmla="*/ 146050 w 2794000"/>
                  <a:gd name="connsiteY5-372" fmla="*/ 782146 h 2102946"/>
                  <a:gd name="connsiteX6-373" fmla="*/ 1276350 w 2794000"/>
                  <a:gd name="connsiteY6-374" fmla="*/ 286846 h 2102946"/>
                  <a:gd name="connsiteX7-375" fmla="*/ 2768600 w 2794000"/>
                  <a:gd name="connsiteY7-376" fmla="*/ 1817196 h 2102946"/>
                  <a:gd name="connsiteX8-377" fmla="*/ 2794000 w 2794000"/>
                  <a:gd name="connsiteY8-378" fmla="*/ 1785446 h 2102946"/>
                  <a:gd name="connsiteX0-379" fmla="*/ 2799454 w 2799454"/>
                  <a:gd name="connsiteY0-380" fmla="*/ 1780261 h 2097761"/>
                  <a:gd name="connsiteX1-381" fmla="*/ 1294504 w 2799454"/>
                  <a:gd name="connsiteY1-382" fmla="*/ 72111 h 2097761"/>
                  <a:gd name="connsiteX2-383" fmla="*/ 5454 w 2799454"/>
                  <a:gd name="connsiteY2-384" fmla="*/ 719811 h 2097761"/>
                  <a:gd name="connsiteX3-385" fmla="*/ 1015104 w 2799454"/>
                  <a:gd name="connsiteY3-386" fmla="*/ 2097761 h 2097761"/>
                  <a:gd name="connsiteX4-387" fmla="*/ 1021454 w 2799454"/>
                  <a:gd name="connsiteY4-388" fmla="*/ 2046961 h 2097761"/>
                  <a:gd name="connsiteX5-389" fmla="*/ 151504 w 2799454"/>
                  <a:gd name="connsiteY5-390" fmla="*/ 776961 h 2097761"/>
                  <a:gd name="connsiteX6-391" fmla="*/ 1281804 w 2799454"/>
                  <a:gd name="connsiteY6-392" fmla="*/ 281661 h 2097761"/>
                  <a:gd name="connsiteX7-393" fmla="*/ 2774054 w 2799454"/>
                  <a:gd name="connsiteY7-394" fmla="*/ 1812011 h 2097761"/>
                  <a:gd name="connsiteX8-395" fmla="*/ 2799454 w 2799454"/>
                  <a:gd name="connsiteY8-396" fmla="*/ 1780261 h 2097761"/>
                  <a:gd name="connsiteX0-397" fmla="*/ 2799454 w 2799454"/>
                  <a:gd name="connsiteY0-398" fmla="*/ 1780261 h 2097761"/>
                  <a:gd name="connsiteX1-399" fmla="*/ 1294504 w 2799454"/>
                  <a:gd name="connsiteY1-400" fmla="*/ 72111 h 2097761"/>
                  <a:gd name="connsiteX2-401" fmla="*/ 5454 w 2799454"/>
                  <a:gd name="connsiteY2-402" fmla="*/ 719811 h 2097761"/>
                  <a:gd name="connsiteX3-403" fmla="*/ 1015104 w 2799454"/>
                  <a:gd name="connsiteY3-404" fmla="*/ 2097761 h 2097761"/>
                  <a:gd name="connsiteX4-405" fmla="*/ 1021454 w 2799454"/>
                  <a:gd name="connsiteY4-406" fmla="*/ 2046961 h 2097761"/>
                  <a:gd name="connsiteX5-407" fmla="*/ 151504 w 2799454"/>
                  <a:gd name="connsiteY5-408" fmla="*/ 776961 h 2097761"/>
                  <a:gd name="connsiteX6-409" fmla="*/ 1281804 w 2799454"/>
                  <a:gd name="connsiteY6-410" fmla="*/ 281661 h 2097761"/>
                  <a:gd name="connsiteX7-411" fmla="*/ 2774054 w 2799454"/>
                  <a:gd name="connsiteY7-412" fmla="*/ 1812011 h 2097761"/>
                  <a:gd name="connsiteX8-413" fmla="*/ 2799454 w 2799454"/>
                  <a:gd name="connsiteY8-414" fmla="*/ 1780261 h 2097761"/>
                  <a:gd name="connsiteX0-415" fmla="*/ 2799454 w 2799454"/>
                  <a:gd name="connsiteY0-416" fmla="*/ 1780261 h 2097761"/>
                  <a:gd name="connsiteX1-417" fmla="*/ 1294504 w 2799454"/>
                  <a:gd name="connsiteY1-418" fmla="*/ 72111 h 2097761"/>
                  <a:gd name="connsiteX2-419" fmla="*/ 5454 w 2799454"/>
                  <a:gd name="connsiteY2-420" fmla="*/ 719811 h 2097761"/>
                  <a:gd name="connsiteX3-421" fmla="*/ 1015104 w 2799454"/>
                  <a:gd name="connsiteY3-422" fmla="*/ 2097761 h 2097761"/>
                  <a:gd name="connsiteX4-423" fmla="*/ 1021454 w 2799454"/>
                  <a:gd name="connsiteY4-424" fmla="*/ 2046961 h 2097761"/>
                  <a:gd name="connsiteX5-425" fmla="*/ 151504 w 2799454"/>
                  <a:gd name="connsiteY5-426" fmla="*/ 776961 h 2097761"/>
                  <a:gd name="connsiteX6-427" fmla="*/ 1281804 w 2799454"/>
                  <a:gd name="connsiteY6-428" fmla="*/ 281661 h 2097761"/>
                  <a:gd name="connsiteX7-429" fmla="*/ 2774054 w 2799454"/>
                  <a:gd name="connsiteY7-430" fmla="*/ 1812011 h 2097761"/>
                  <a:gd name="connsiteX8-431" fmla="*/ 2799454 w 2799454"/>
                  <a:gd name="connsiteY8-432" fmla="*/ 1780261 h 2097761"/>
                  <a:gd name="connsiteX0-433" fmla="*/ 2799454 w 2799454"/>
                  <a:gd name="connsiteY0-434" fmla="*/ 1780261 h 2097761"/>
                  <a:gd name="connsiteX1-435" fmla="*/ 1294504 w 2799454"/>
                  <a:gd name="connsiteY1-436" fmla="*/ 72111 h 2097761"/>
                  <a:gd name="connsiteX2-437" fmla="*/ 5454 w 2799454"/>
                  <a:gd name="connsiteY2-438" fmla="*/ 719811 h 2097761"/>
                  <a:gd name="connsiteX3-439" fmla="*/ 1015104 w 2799454"/>
                  <a:gd name="connsiteY3-440" fmla="*/ 2097761 h 2097761"/>
                  <a:gd name="connsiteX4-441" fmla="*/ 1021454 w 2799454"/>
                  <a:gd name="connsiteY4-442" fmla="*/ 2046961 h 2097761"/>
                  <a:gd name="connsiteX5-443" fmla="*/ 151504 w 2799454"/>
                  <a:gd name="connsiteY5-444" fmla="*/ 776961 h 2097761"/>
                  <a:gd name="connsiteX6-445" fmla="*/ 1281804 w 2799454"/>
                  <a:gd name="connsiteY6-446" fmla="*/ 281661 h 2097761"/>
                  <a:gd name="connsiteX7-447" fmla="*/ 2774054 w 2799454"/>
                  <a:gd name="connsiteY7-448" fmla="*/ 1812011 h 2097761"/>
                  <a:gd name="connsiteX8-449" fmla="*/ 2799454 w 2799454"/>
                  <a:gd name="connsiteY8-450" fmla="*/ 1780261 h 2097761"/>
                  <a:gd name="connsiteX0-451" fmla="*/ 2820047 w 2820047"/>
                  <a:gd name="connsiteY0-452" fmla="*/ 1780261 h 2097761"/>
                  <a:gd name="connsiteX1-453" fmla="*/ 1315097 w 2820047"/>
                  <a:gd name="connsiteY1-454" fmla="*/ 72111 h 2097761"/>
                  <a:gd name="connsiteX2-455" fmla="*/ 26047 w 2820047"/>
                  <a:gd name="connsiteY2-456" fmla="*/ 719811 h 2097761"/>
                  <a:gd name="connsiteX3-457" fmla="*/ 1035697 w 2820047"/>
                  <a:gd name="connsiteY3-458" fmla="*/ 2097761 h 2097761"/>
                  <a:gd name="connsiteX4-459" fmla="*/ 1042047 w 2820047"/>
                  <a:gd name="connsiteY4-460" fmla="*/ 2046961 h 2097761"/>
                  <a:gd name="connsiteX5-461" fmla="*/ 172097 w 2820047"/>
                  <a:gd name="connsiteY5-462" fmla="*/ 776961 h 2097761"/>
                  <a:gd name="connsiteX6-463" fmla="*/ 1302397 w 2820047"/>
                  <a:gd name="connsiteY6-464" fmla="*/ 281661 h 2097761"/>
                  <a:gd name="connsiteX7-465" fmla="*/ 2794647 w 2820047"/>
                  <a:gd name="connsiteY7-466" fmla="*/ 1812011 h 2097761"/>
                  <a:gd name="connsiteX8-467" fmla="*/ 2820047 w 2820047"/>
                  <a:gd name="connsiteY8-468" fmla="*/ 1780261 h 2097761"/>
                  <a:gd name="connsiteX0-469" fmla="*/ 2820047 w 2820047"/>
                  <a:gd name="connsiteY0-470" fmla="*/ 1782771 h 2100271"/>
                  <a:gd name="connsiteX1-471" fmla="*/ 1315097 w 2820047"/>
                  <a:gd name="connsiteY1-472" fmla="*/ 74621 h 2100271"/>
                  <a:gd name="connsiteX2-473" fmla="*/ 26047 w 2820047"/>
                  <a:gd name="connsiteY2-474" fmla="*/ 722321 h 2100271"/>
                  <a:gd name="connsiteX3-475" fmla="*/ 1035697 w 2820047"/>
                  <a:gd name="connsiteY3-476" fmla="*/ 2100271 h 2100271"/>
                  <a:gd name="connsiteX4-477" fmla="*/ 1042047 w 2820047"/>
                  <a:gd name="connsiteY4-478" fmla="*/ 2049471 h 2100271"/>
                  <a:gd name="connsiteX5-479" fmla="*/ 172097 w 2820047"/>
                  <a:gd name="connsiteY5-480" fmla="*/ 779471 h 2100271"/>
                  <a:gd name="connsiteX6-481" fmla="*/ 1302397 w 2820047"/>
                  <a:gd name="connsiteY6-482" fmla="*/ 284171 h 2100271"/>
                  <a:gd name="connsiteX7-483" fmla="*/ 2794647 w 2820047"/>
                  <a:gd name="connsiteY7-484" fmla="*/ 1814521 h 2100271"/>
                  <a:gd name="connsiteX8-485" fmla="*/ 2820047 w 2820047"/>
                  <a:gd name="connsiteY8-486" fmla="*/ 1782771 h 2100271"/>
                  <a:gd name="connsiteX0-487" fmla="*/ 2838079 w 2838079"/>
                  <a:gd name="connsiteY0-488" fmla="*/ 1782315 h 2099815"/>
                  <a:gd name="connsiteX1-489" fmla="*/ 1333129 w 2838079"/>
                  <a:gd name="connsiteY1-490" fmla="*/ 74165 h 2099815"/>
                  <a:gd name="connsiteX2-491" fmla="*/ 25029 w 2838079"/>
                  <a:gd name="connsiteY2-492" fmla="*/ 728215 h 2099815"/>
                  <a:gd name="connsiteX3-493" fmla="*/ 1053729 w 2838079"/>
                  <a:gd name="connsiteY3-494" fmla="*/ 2099815 h 2099815"/>
                  <a:gd name="connsiteX4-495" fmla="*/ 1060079 w 2838079"/>
                  <a:gd name="connsiteY4-496" fmla="*/ 2049015 h 2099815"/>
                  <a:gd name="connsiteX5-497" fmla="*/ 190129 w 2838079"/>
                  <a:gd name="connsiteY5-498" fmla="*/ 779015 h 2099815"/>
                  <a:gd name="connsiteX6-499" fmla="*/ 1320429 w 2838079"/>
                  <a:gd name="connsiteY6-500" fmla="*/ 283715 h 2099815"/>
                  <a:gd name="connsiteX7-501" fmla="*/ 2812679 w 2838079"/>
                  <a:gd name="connsiteY7-502" fmla="*/ 1814065 h 2099815"/>
                  <a:gd name="connsiteX8-503" fmla="*/ 2838079 w 2838079"/>
                  <a:gd name="connsiteY8-504" fmla="*/ 1782315 h 2099815"/>
                  <a:gd name="connsiteX0-505" fmla="*/ 2819489 w 2819489"/>
                  <a:gd name="connsiteY0-506" fmla="*/ 1782315 h 2099815"/>
                  <a:gd name="connsiteX1-507" fmla="*/ 1314539 w 2819489"/>
                  <a:gd name="connsiteY1-508" fmla="*/ 74165 h 2099815"/>
                  <a:gd name="connsiteX2-509" fmla="*/ 6439 w 2819489"/>
                  <a:gd name="connsiteY2-510" fmla="*/ 728215 h 2099815"/>
                  <a:gd name="connsiteX3-511" fmla="*/ 1035139 w 2819489"/>
                  <a:gd name="connsiteY3-512" fmla="*/ 2099815 h 2099815"/>
                  <a:gd name="connsiteX4-513" fmla="*/ 1041489 w 2819489"/>
                  <a:gd name="connsiteY4-514" fmla="*/ 2049015 h 2099815"/>
                  <a:gd name="connsiteX5-515" fmla="*/ 171539 w 2819489"/>
                  <a:gd name="connsiteY5-516" fmla="*/ 779015 h 2099815"/>
                  <a:gd name="connsiteX6-517" fmla="*/ 1301839 w 2819489"/>
                  <a:gd name="connsiteY6-518" fmla="*/ 283715 h 2099815"/>
                  <a:gd name="connsiteX7-519" fmla="*/ 2794089 w 2819489"/>
                  <a:gd name="connsiteY7-520" fmla="*/ 1814065 h 2099815"/>
                  <a:gd name="connsiteX8-521" fmla="*/ 2819489 w 2819489"/>
                  <a:gd name="connsiteY8-522" fmla="*/ 1782315 h 2099815"/>
                  <a:gd name="connsiteX0-523" fmla="*/ 2819489 w 2819489"/>
                  <a:gd name="connsiteY0-524" fmla="*/ 1782315 h 2099815"/>
                  <a:gd name="connsiteX1-525" fmla="*/ 1314539 w 2819489"/>
                  <a:gd name="connsiteY1-526" fmla="*/ 74165 h 2099815"/>
                  <a:gd name="connsiteX2-527" fmla="*/ 6439 w 2819489"/>
                  <a:gd name="connsiteY2-528" fmla="*/ 728215 h 2099815"/>
                  <a:gd name="connsiteX3-529" fmla="*/ 1035139 w 2819489"/>
                  <a:gd name="connsiteY3-530" fmla="*/ 2099815 h 2099815"/>
                  <a:gd name="connsiteX4-531" fmla="*/ 1041489 w 2819489"/>
                  <a:gd name="connsiteY4-532" fmla="*/ 2049015 h 2099815"/>
                  <a:gd name="connsiteX5-533" fmla="*/ 171539 w 2819489"/>
                  <a:gd name="connsiteY5-534" fmla="*/ 779015 h 2099815"/>
                  <a:gd name="connsiteX6-535" fmla="*/ 1301839 w 2819489"/>
                  <a:gd name="connsiteY6-536" fmla="*/ 283715 h 2099815"/>
                  <a:gd name="connsiteX7-537" fmla="*/ 2794089 w 2819489"/>
                  <a:gd name="connsiteY7-538" fmla="*/ 1814065 h 2099815"/>
                  <a:gd name="connsiteX8-539" fmla="*/ 2819489 w 2819489"/>
                  <a:gd name="connsiteY8-540" fmla="*/ 1782315 h 2099815"/>
                  <a:gd name="connsiteX0-541" fmla="*/ 2819489 w 2819489"/>
                  <a:gd name="connsiteY0-542" fmla="*/ 1782315 h 2099815"/>
                  <a:gd name="connsiteX1-543" fmla="*/ 1314539 w 2819489"/>
                  <a:gd name="connsiteY1-544" fmla="*/ 74165 h 2099815"/>
                  <a:gd name="connsiteX2-545" fmla="*/ 6439 w 2819489"/>
                  <a:gd name="connsiteY2-546" fmla="*/ 728215 h 2099815"/>
                  <a:gd name="connsiteX3-547" fmla="*/ 1035139 w 2819489"/>
                  <a:gd name="connsiteY3-548" fmla="*/ 2099815 h 2099815"/>
                  <a:gd name="connsiteX4-549" fmla="*/ 1041489 w 2819489"/>
                  <a:gd name="connsiteY4-550" fmla="*/ 2049015 h 2099815"/>
                  <a:gd name="connsiteX5-551" fmla="*/ 171539 w 2819489"/>
                  <a:gd name="connsiteY5-552" fmla="*/ 779015 h 2099815"/>
                  <a:gd name="connsiteX6-553" fmla="*/ 1301839 w 2819489"/>
                  <a:gd name="connsiteY6-554" fmla="*/ 283715 h 2099815"/>
                  <a:gd name="connsiteX7-555" fmla="*/ 2794089 w 2819489"/>
                  <a:gd name="connsiteY7-556" fmla="*/ 1814065 h 2099815"/>
                  <a:gd name="connsiteX8-557" fmla="*/ 2819489 w 2819489"/>
                  <a:gd name="connsiteY8-558" fmla="*/ 1782315 h 2099815"/>
                  <a:gd name="connsiteX0-559" fmla="*/ 2819747 w 2819747"/>
                  <a:gd name="connsiteY0-560" fmla="*/ 1782315 h 2080765"/>
                  <a:gd name="connsiteX1-561" fmla="*/ 1314797 w 2819747"/>
                  <a:gd name="connsiteY1-562" fmla="*/ 74165 h 2080765"/>
                  <a:gd name="connsiteX2-563" fmla="*/ 6697 w 2819747"/>
                  <a:gd name="connsiteY2-564" fmla="*/ 728215 h 2080765"/>
                  <a:gd name="connsiteX3-565" fmla="*/ 1022697 w 2819747"/>
                  <a:gd name="connsiteY3-566" fmla="*/ 2080765 h 2080765"/>
                  <a:gd name="connsiteX4-567" fmla="*/ 1041747 w 2819747"/>
                  <a:gd name="connsiteY4-568" fmla="*/ 2049015 h 2080765"/>
                  <a:gd name="connsiteX5-569" fmla="*/ 171797 w 2819747"/>
                  <a:gd name="connsiteY5-570" fmla="*/ 779015 h 2080765"/>
                  <a:gd name="connsiteX6-571" fmla="*/ 1302097 w 2819747"/>
                  <a:gd name="connsiteY6-572" fmla="*/ 283715 h 2080765"/>
                  <a:gd name="connsiteX7-573" fmla="*/ 2794347 w 2819747"/>
                  <a:gd name="connsiteY7-574" fmla="*/ 1814065 h 2080765"/>
                  <a:gd name="connsiteX8-575" fmla="*/ 2819747 w 2819747"/>
                  <a:gd name="connsiteY8-576" fmla="*/ 1782315 h 2080765"/>
                  <a:gd name="connsiteX0-577" fmla="*/ 2823853 w 2823853"/>
                  <a:gd name="connsiteY0-578" fmla="*/ 1782315 h 2080765"/>
                  <a:gd name="connsiteX1-579" fmla="*/ 1318903 w 2823853"/>
                  <a:gd name="connsiteY1-580" fmla="*/ 74165 h 2080765"/>
                  <a:gd name="connsiteX2-581" fmla="*/ 10803 w 2823853"/>
                  <a:gd name="connsiteY2-582" fmla="*/ 728215 h 2080765"/>
                  <a:gd name="connsiteX3-583" fmla="*/ 1026803 w 2823853"/>
                  <a:gd name="connsiteY3-584" fmla="*/ 2080765 h 2080765"/>
                  <a:gd name="connsiteX4-585" fmla="*/ 1045853 w 2823853"/>
                  <a:gd name="connsiteY4-586" fmla="*/ 2049015 h 2080765"/>
                  <a:gd name="connsiteX5-587" fmla="*/ 175903 w 2823853"/>
                  <a:gd name="connsiteY5-588" fmla="*/ 779015 h 2080765"/>
                  <a:gd name="connsiteX6-589" fmla="*/ 1306203 w 2823853"/>
                  <a:gd name="connsiteY6-590" fmla="*/ 283715 h 2080765"/>
                  <a:gd name="connsiteX7-591" fmla="*/ 2798453 w 2823853"/>
                  <a:gd name="connsiteY7-592" fmla="*/ 1814065 h 2080765"/>
                  <a:gd name="connsiteX8-593" fmla="*/ 2823853 w 2823853"/>
                  <a:gd name="connsiteY8-594" fmla="*/ 1782315 h 2080765"/>
                  <a:gd name="connsiteX0-595" fmla="*/ 2823853 w 2823853"/>
                  <a:gd name="connsiteY0-596" fmla="*/ 1782315 h 2080765"/>
                  <a:gd name="connsiteX1-597" fmla="*/ 1318903 w 2823853"/>
                  <a:gd name="connsiteY1-598" fmla="*/ 74165 h 2080765"/>
                  <a:gd name="connsiteX2-599" fmla="*/ 10803 w 2823853"/>
                  <a:gd name="connsiteY2-600" fmla="*/ 728215 h 2080765"/>
                  <a:gd name="connsiteX3-601" fmla="*/ 1026803 w 2823853"/>
                  <a:gd name="connsiteY3-602" fmla="*/ 2080765 h 2080765"/>
                  <a:gd name="connsiteX4-603" fmla="*/ 1045853 w 2823853"/>
                  <a:gd name="connsiteY4-604" fmla="*/ 2049015 h 2080765"/>
                  <a:gd name="connsiteX5-605" fmla="*/ 175903 w 2823853"/>
                  <a:gd name="connsiteY5-606" fmla="*/ 779015 h 2080765"/>
                  <a:gd name="connsiteX6-607" fmla="*/ 1306203 w 2823853"/>
                  <a:gd name="connsiteY6-608" fmla="*/ 283715 h 2080765"/>
                  <a:gd name="connsiteX7-609" fmla="*/ 2798453 w 2823853"/>
                  <a:gd name="connsiteY7-610" fmla="*/ 1814065 h 2080765"/>
                  <a:gd name="connsiteX8-611" fmla="*/ 2823853 w 2823853"/>
                  <a:gd name="connsiteY8-612" fmla="*/ 1782315 h 2080765"/>
                  <a:gd name="connsiteX0-613" fmla="*/ 2823853 w 2823853"/>
                  <a:gd name="connsiteY0-614" fmla="*/ 1782315 h 2080765"/>
                  <a:gd name="connsiteX1-615" fmla="*/ 1318903 w 2823853"/>
                  <a:gd name="connsiteY1-616" fmla="*/ 74165 h 2080765"/>
                  <a:gd name="connsiteX2-617" fmla="*/ 10803 w 2823853"/>
                  <a:gd name="connsiteY2-618" fmla="*/ 728215 h 2080765"/>
                  <a:gd name="connsiteX3-619" fmla="*/ 1026803 w 2823853"/>
                  <a:gd name="connsiteY3-620" fmla="*/ 2080765 h 2080765"/>
                  <a:gd name="connsiteX4-621" fmla="*/ 1045853 w 2823853"/>
                  <a:gd name="connsiteY4-622" fmla="*/ 2049015 h 2080765"/>
                  <a:gd name="connsiteX5-623" fmla="*/ 175903 w 2823853"/>
                  <a:gd name="connsiteY5-624" fmla="*/ 779015 h 2080765"/>
                  <a:gd name="connsiteX6-625" fmla="*/ 1306203 w 2823853"/>
                  <a:gd name="connsiteY6-626" fmla="*/ 283715 h 2080765"/>
                  <a:gd name="connsiteX7-627" fmla="*/ 2798453 w 2823853"/>
                  <a:gd name="connsiteY7-628" fmla="*/ 1814065 h 2080765"/>
                  <a:gd name="connsiteX8-629" fmla="*/ 2823853 w 2823853"/>
                  <a:gd name="connsiteY8-630" fmla="*/ 1782315 h 2080765"/>
                  <a:gd name="connsiteX0-631" fmla="*/ 2823853 w 2823853"/>
                  <a:gd name="connsiteY0-632" fmla="*/ 1782315 h 2080765"/>
                  <a:gd name="connsiteX1-633" fmla="*/ 1318903 w 2823853"/>
                  <a:gd name="connsiteY1-634" fmla="*/ 74165 h 2080765"/>
                  <a:gd name="connsiteX2-635" fmla="*/ 10803 w 2823853"/>
                  <a:gd name="connsiteY2-636" fmla="*/ 728215 h 2080765"/>
                  <a:gd name="connsiteX3-637" fmla="*/ 1026803 w 2823853"/>
                  <a:gd name="connsiteY3-638" fmla="*/ 2080765 h 2080765"/>
                  <a:gd name="connsiteX4-639" fmla="*/ 1045853 w 2823853"/>
                  <a:gd name="connsiteY4-640" fmla="*/ 2049015 h 2080765"/>
                  <a:gd name="connsiteX5-641" fmla="*/ 175903 w 2823853"/>
                  <a:gd name="connsiteY5-642" fmla="*/ 779015 h 2080765"/>
                  <a:gd name="connsiteX6-643" fmla="*/ 1306203 w 2823853"/>
                  <a:gd name="connsiteY6-644" fmla="*/ 283715 h 2080765"/>
                  <a:gd name="connsiteX7-645" fmla="*/ 2798453 w 2823853"/>
                  <a:gd name="connsiteY7-646" fmla="*/ 1814065 h 2080765"/>
                  <a:gd name="connsiteX8-647" fmla="*/ 2823853 w 2823853"/>
                  <a:gd name="connsiteY8-648" fmla="*/ 1782315 h 2080765"/>
                  <a:gd name="connsiteX0-649" fmla="*/ 2823853 w 2823853"/>
                  <a:gd name="connsiteY0-650" fmla="*/ 1784057 h 2082507"/>
                  <a:gd name="connsiteX1-651" fmla="*/ 1318903 w 2823853"/>
                  <a:gd name="connsiteY1-652" fmla="*/ 75907 h 2082507"/>
                  <a:gd name="connsiteX2-653" fmla="*/ 10803 w 2823853"/>
                  <a:gd name="connsiteY2-654" fmla="*/ 729957 h 2082507"/>
                  <a:gd name="connsiteX3-655" fmla="*/ 1026803 w 2823853"/>
                  <a:gd name="connsiteY3-656" fmla="*/ 2082507 h 2082507"/>
                  <a:gd name="connsiteX4-657" fmla="*/ 1045853 w 2823853"/>
                  <a:gd name="connsiteY4-658" fmla="*/ 2050757 h 2082507"/>
                  <a:gd name="connsiteX5-659" fmla="*/ 175903 w 2823853"/>
                  <a:gd name="connsiteY5-660" fmla="*/ 780757 h 2082507"/>
                  <a:gd name="connsiteX6-661" fmla="*/ 1306203 w 2823853"/>
                  <a:gd name="connsiteY6-662" fmla="*/ 285457 h 2082507"/>
                  <a:gd name="connsiteX7-663" fmla="*/ 2798453 w 2823853"/>
                  <a:gd name="connsiteY7-664" fmla="*/ 1815807 h 2082507"/>
                  <a:gd name="connsiteX8-665" fmla="*/ 2823853 w 2823853"/>
                  <a:gd name="connsiteY8-666" fmla="*/ 1784057 h 2082507"/>
                  <a:gd name="connsiteX0-667" fmla="*/ 2827749 w 2827749"/>
                  <a:gd name="connsiteY0-668" fmla="*/ 1784057 h 2082507"/>
                  <a:gd name="connsiteX1-669" fmla="*/ 1322799 w 2827749"/>
                  <a:gd name="connsiteY1-670" fmla="*/ 75907 h 2082507"/>
                  <a:gd name="connsiteX2-671" fmla="*/ 14699 w 2827749"/>
                  <a:gd name="connsiteY2-672" fmla="*/ 729957 h 2082507"/>
                  <a:gd name="connsiteX3-673" fmla="*/ 1030699 w 2827749"/>
                  <a:gd name="connsiteY3-674" fmla="*/ 2082507 h 2082507"/>
                  <a:gd name="connsiteX4-675" fmla="*/ 1049749 w 2827749"/>
                  <a:gd name="connsiteY4-676" fmla="*/ 2050757 h 2082507"/>
                  <a:gd name="connsiteX5-677" fmla="*/ 179799 w 2827749"/>
                  <a:gd name="connsiteY5-678" fmla="*/ 780757 h 2082507"/>
                  <a:gd name="connsiteX6-679" fmla="*/ 1310099 w 2827749"/>
                  <a:gd name="connsiteY6-680" fmla="*/ 285457 h 2082507"/>
                  <a:gd name="connsiteX7-681" fmla="*/ 2802349 w 2827749"/>
                  <a:gd name="connsiteY7-682" fmla="*/ 1815807 h 2082507"/>
                  <a:gd name="connsiteX8-683" fmla="*/ 2827749 w 2827749"/>
                  <a:gd name="connsiteY8-684" fmla="*/ 1784057 h 2082507"/>
                  <a:gd name="connsiteX0-685" fmla="*/ 2822006 w 2822006"/>
                  <a:gd name="connsiteY0-686" fmla="*/ 1784057 h 2082507"/>
                  <a:gd name="connsiteX1-687" fmla="*/ 1317056 w 2822006"/>
                  <a:gd name="connsiteY1-688" fmla="*/ 75907 h 2082507"/>
                  <a:gd name="connsiteX2-689" fmla="*/ 8956 w 2822006"/>
                  <a:gd name="connsiteY2-690" fmla="*/ 729957 h 2082507"/>
                  <a:gd name="connsiteX3-691" fmla="*/ 1024956 w 2822006"/>
                  <a:gd name="connsiteY3-692" fmla="*/ 2082507 h 2082507"/>
                  <a:gd name="connsiteX4-693" fmla="*/ 1044006 w 2822006"/>
                  <a:gd name="connsiteY4-694" fmla="*/ 2050757 h 2082507"/>
                  <a:gd name="connsiteX5-695" fmla="*/ 174056 w 2822006"/>
                  <a:gd name="connsiteY5-696" fmla="*/ 780757 h 2082507"/>
                  <a:gd name="connsiteX6-697" fmla="*/ 1304356 w 2822006"/>
                  <a:gd name="connsiteY6-698" fmla="*/ 285457 h 2082507"/>
                  <a:gd name="connsiteX7-699" fmla="*/ 2796606 w 2822006"/>
                  <a:gd name="connsiteY7-700" fmla="*/ 1815807 h 2082507"/>
                  <a:gd name="connsiteX8-701" fmla="*/ 2822006 w 2822006"/>
                  <a:gd name="connsiteY8-702" fmla="*/ 1784057 h 2082507"/>
                  <a:gd name="connsiteX0-703" fmla="*/ 2852562 w 2852562"/>
                  <a:gd name="connsiteY0-704" fmla="*/ 1778339 h 2076789"/>
                  <a:gd name="connsiteX1-705" fmla="*/ 1347612 w 2852562"/>
                  <a:gd name="connsiteY1-706" fmla="*/ 70189 h 2076789"/>
                  <a:gd name="connsiteX2-707" fmla="*/ 7762 w 2852562"/>
                  <a:gd name="connsiteY2-708" fmla="*/ 806789 h 2076789"/>
                  <a:gd name="connsiteX3-709" fmla="*/ 1055512 w 2852562"/>
                  <a:gd name="connsiteY3-710" fmla="*/ 2076789 h 2076789"/>
                  <a:gd name="connsiteX4-711" fmla="*/ 1074562 w 2852562"/>
                  <a:gd name="connsiteY4-712" fmla="*/ 2045039 h 2076789"/>
                  <a:gd name="connsiteX5-713" fmla="*/ 204612 w 2852562"/>
                  <a:gd name="connsiteY5-714" fmla="*/ 775039 h 2076789"/>
                  <a:gd name="connsiteX6-715" fmla="*/ 1334912 w 2852562"/>
                  <a:gd name="connsiteY6-716" fmla="*/ 279739 h 2076789"/>
                  <a:gd name="connsiteX7-717" fmla="*/ 2827162 w 2852562"/>
                  <a:gd name="connsiteY7-718" fmla="*/ 1810089 h 2076789"/>
                  <a:gd name="connsiteX8-719" fmla="*/ 2852562 w 2852562"/>
                  <a:gd name="connsiteY8-720" fmla="*/ 1778339 h 2076789"/>
                  <a:gd name="connsiteX0-721" fmla="*/ 2852562 w 2852562"/>
                  <a:gd name="connsiteY0-722" fmla="*/ 1778339 h 2076789"/>
                  <a:gd name="connsiteX1-723" fmla="*/ 1347612 w 2852562"/>
                  <a:gd name="connsiteY1-724" fmla="*/ 70189 h 2076789"/>
                  <a:gd name="connsiteX2-725" fmla="*/ 7762 w 2852562"/>
                  <a:gd name="connsiteY2-726" fmla="*/ 806789 h 2076789"/>
                  <a:gd name="connsiteX3-727" fmla="*/ 1055512 w 2852562"/>
                  <a:gd name="connsiteY3-728" fmla="*/ 2076789 h 2076789"/>
                  <a:gd name="connsiteX4-729" fmla="*/ 1074562 w 2852562"/>
                  <a:gd name="connsiteY4-730" fmla="*/ 2045039 h 2076789"/>
                  <a:gd name="connsiteX5-731" fmla="*/ 172862 w 2852562"/>
                  <a:gd name="connsiteY5-732" fmla="*/ 768689 h 2076789"/>
                  <a:gd name="connsiteX6-733" fmla="*/ 1334912 w 2852562"/>
                  <a:gd name="connsiteY6-734" fmla="*/ 279739 h 2076789"/>
                  <a:gd name="connsiteX7-735" fmla="*/ 2827162 w 2852562"/>
                  <a:gd name="connsiteY7-736" fmla="*/ 1810089 h 2076789"/>
                  <a:gd name="connsiteX8-737" fmla="*/ 2852562 w 2852562"/>
                  <a:gd name="connsiteY8-738" fmla="*/ 1778339 h 2076789"/>
                  <a:gd name="connsiteX0-739" fmla="*/ 2852562 w 2852562"/>
                  <a:gd name="connsiteY0-740" fmla="*/ 1782379 h 2080829"/>
                  <a:gd name="connsiteX1-741" fmla="*/ 1347612 w 2852562"/>
                  <a:gd name="connsiteY1-742" fmla="*/ 74229 h 2080829"/>
                  <a:gd name="connsiteX2-743" fmla="*/ 7762 w 2852562"/>
                  <a:gd name="connsiteY2-744" fmla="*/ 810829 h 2080829"/>
                  <a:gd name="connsiteX3-745" fmla="*/ 1055512 w 2852562"/>
                  <a:gd name="connsiteY3-746" fmla="*/ 2080829 h 2080829"/>
                  <a:gd name="connsiteX4-747" fmla="*/ 1074562 w 2852562"/>
                  <a:gd name="connsiteY4-748" fmla="*/ 2049079 h 2080829"/>
                  <a:gd name="connsiteX5-749" fmla="*/ 172862 w 2852562"/>
                  <a:gd name="connsiteY5-750" fmla="*/ 772729 h 2080829"/>
                  <a:gd name="connsiteX6-751" fmla="*/ 1334912 w 2852562"/>
                  <a:gd name="connsiteY6-752" fmla="*/ 283779 h 2080829"/>
                  <a:gd name="connsiteX7-753" fmla="*/ 2827162 w 2852562"/>
                  <a:gd name="connsiteY7-754" fmla="*/ 1814129 h 2080829"/>
                  <a:gd name="connsiteX8-755" fmla="*/ 2852562 w 2852562"/>
                  <a:gd name="connsiteY8-756" fmla="*/ 1782379 h 2080829"/>
                  <a:gd name="connsiteX0-757" fmla="*/ 2849453 w 2849453"/>
                  <a:gd name="connsiteY0-758" fmla="*/ 1782379 h 2080829"/>
                  <a:gd name="connsiteX1-759" fmla="*/ 1344503 w 2849453"/>
                  <a:gd name="connsiteY1-760" fmla="*/ 74229 h 2080829"/>
                  <a:gd name="connsiteX2-761" fmla="*/ 4653 w 2849453"/>
                  <a:gd name="connsiteY2-762" fmla="*/ 810829 h 2080829"/>
                  <a:gd name="connsiteX3-763" fmla="*/ 1052403 w 2849453"/>
                  <a:gd name="connsiteY3-764" fmla="*/ 2080829 h 2080829"/>
                  <a:gd name="connsiteX4-765" fmla="*/ 1071453 w 2849453"/>
                  <a:gd name="connsiteY4-766" fmla="*/ 2049079 h 2080829"/>
                  <a:gd name="connsiteX5-767" fmla="*/ 169753 w 2849453"/>
                  <a:gd name="connsiteY5-768" fmla="*/ 772729 h 2080829"/>
                  <a:gd name="connsiteX6-769" fmla="*/ 1331803 w 2849453"/>
                  <a:gd name="connsiteY6-770" fmla="*/ 283779 h 2080829"/>
                  <a:gd name="connsiteX7-771" fmla="*/ 2824053 w 2849453"/>
                  <a:gd name="connsiteY7-772" fmla="*/ 1814129 h 2080829"/>
                  <a:gd name="connsiteX8-773" fmla="*/ 2849453 w 2849453"/>
                  <a:gd name="connsiteY8-774" fmla="*/ 1782379 h 2080829"/>
                  <a:gd name="connsiteX0-775" fmla="*/ 2848127 w 2848127"/>
                  <a:gd name="connsiteY0-776" fmla="*/ 1782379 h 2080829"/>
                  <a:gd name="connsiteX1-777" fmla="*/ 1343177 w 2848127"/>
                  <a:gd name="connsiteY1-778" fmla="*/ 74229 h 2080829"/>
                  <a:gd name="connsiteX2-779" fmla="*/ 3327 w 2848127"/>
                  <a:gd name="connsiteY2-780" fmla="*/ 810829 h 2080829"/>
                  <a:gd name="connsiteX3-781" fmla="*/ 1051077 w 2848127"/>
                  <a:gd name="connsiteY3-782" fmla="*/ 2080829 h 2080829"/>
                  <a:gd name="connsiteX4-783" fmla="*/ 1070127 w 2848127"/>
                  <a:gd name="connsiteY4-784" fmla="*/ 2049079 h 2080829"/>
                  <a:gd name="connsiteX5-785" fmla="*/ 168427 w 2848127"/>
                  <a:gd name="connsiteY5-786" fmla="*/ 772729 h 2080829"/>
                  <a:gd name="connsiteX6-787" fmla="*/ 1330477 w 2848127"/>
                  <a:gd name="connsiteY6-788" fmla="*/ 283779 h 2080829"/>
                  <a:gd name="connsiteX7-789" fmla="*/ 2822727 w 2848127"/>
                  <a:gd name="connsiteY7-790" fmla="*/ 1814129 h 2080829"/>
                  <a:gd name="connsiteX8-791" fmla="*/ 2848127 w 2848127"/>
                  <a:gd name="connsiteY8-792" fmla="*/ 1782379 h 2080829"/>
                  <a:gd name="connsiteX0-793" fmla="*/ 2849317 w 2849317"/>
                  <a:gd name="connsiteY0-794" fmla="*/ 1782379 h 2080829"/>
                  <a:gd name="connsiteX1-795" fmla="*/ 1344367 w 2849317"/>
                  <a:gd name="connsiteY1-796" fmla="*/ 74229 h 2080829"/>
                  <a:gd name="connsiteX2-797" fmla="*/ 4517 w 2849317"/>
                  <a:gd name="connsiteY2-798" fmla="*/ 810829 h 2080829"/>
                  <a:gd name="connsiteX3-799" fmla="*/ 1052267 w 2849317"/>
                  <a:gd name="connsiteY3-800" fmla="*/ 2080829 h 2080829"/>
                  <a:gd name="connsiteX4-801" fmla="*/ 1071317 w 2849317"/>
                  <a:gd name="connsiteY4-802" fmla="*/ 2049079 h 2080829"/>
                  <a:gd name="connsiteX5-803" fmla="*/ 169617 w 2849317"/>
                  <a:gd name="connsiteY5-804" fmla="*/ 772729 h 2080829"/>
                  <a:gd name="connsiteX6-805" fmla="*/ 1331667 w 2849317"/>
                  <a:gd name="connsiteY6-806" fmla="*/ 283779 h 2080829"/>
                  <a:gd name="connsiteX7-807" fmla="*/ 2823917 w 2849317"/>
                  <a:gd name="connsiteY7-808" fmla="*/ 1814129 h 2080829"/>
                  <a:gd name="connsiteX8-809" fmla="*/ 2849317 w 2849317"/>
                  <a:gd name="connsiteY8-810" fmla="*/ 1782379 h 2080829"/>
                  <a:gd name="connsiteX0-811" fmla="*/ 2849317 w 2849317"/>
                  <a:gd name="connsiteY0-812" fmla="*/ 1783295 h 2081745"/>
                  <a:gd name="connsiteX1-813" fmla="*/ 1344367 w 2849317"/>
                  <a:gd name="connsiteY1-814" fmla="*/ 75145 h 2081745"/>
                  <a:gd name="connsiteX2-815" fmla="*/ 4517 w 2849317"/>
                  <a:gd name="connsiteY2-816" fmla="*/ 799045 h 2081745"/>
                  <a:gd name="connsiteX3-817" fmla="*/ 1052267 w 2849317"/>
                  <a:gd name="connsiteY3-818" fmla="*/ 2081745 h 2081745"/>
                  <a:gd name="connsiteX4-819" fmla="*/ 1071317 w 2849317"/>
                  <a:gd name="connsiteY4-820" fmla="*/ 2049995 h 2081745"/>
                  <a:gd name="connsiteX5-821" fmla="*/ 169617 w 2849317"/>
                  <a:gd name="connsiteY5-822" fmla="*/ 773645 h 2081745"/>
                  <a:gd name="connsiteX6-823" fmla="*/ 1331667 w 2849317"/>
                  <a:gd name="connsiteY6-824" fmla="*/ 284695 h 2081745"/>
                  <a:gd name="connsiteX7-825" fmla="*/ 2823917 w 2849317"/>
                  <a:gd name="connsiteY7-826" fmla="*/ 1815045 h 2081745"/>
                  <a:gd name="connsiteX8-827" fmla="*/ 2849317 w 2849317"/>
                  <a:gd name="connsiteY8-828" fmla="*/ 1783295 h 2081745"/>
                  <a:gd name="connsiteX0-829" fmla="*/ 2849317 w 2849317"/>
                  <a:gd name="connsiteY0-830" fmla="*/ 1781592 h 2080042"/>
                  <a:gd name="connsiteX1-831" fmla="*/ 1344367 w 2849317"/>
                  <a:gd name="connsiteY1-832" fmla="*/ 73442 h 2080042"/>
                  <a:gd name="connsiteX2-833" fmla="*/ 4517 w 2849317"/>
                  <a:gd name="connsiteY2-834" fmla="*/ 797342 h 2080042"/>
                  <a:gd name="connsiteX3-835" fmla="*/ 1052267 w 2849317"/>
                  <a:gd name="connsiteY3-836" fmla="*/ 2080042 h 2080042"/>
                  <a:gd name="connsiteX4-837" fmla="*/ 1071317 w 2849317"/>
                  <a:gd name="connsiteY4-838" fmla="*/ 2048292 h 2080042"/>
                  <a:gd name="connsiteX5-839" fmla="*/ 169617 w 2849317"/>
                  <a:gd name="connsiteY5-840" fmla="*/ 771942 h 2080042"/>
                  <a:gd name="connsiteX6-841" fmla="*/ 1331667 w 2849317"/>
                  <a:gd name="connsiteY6-842" fmla="*/ 282992 h 2080042"/>
                  <a:gd name="connsiteX7-843" fmla="*/ 2823917 w 2849317"/>
                  <a:gd name="connsiteY7-844" fmla="*/ 1813342 h 2080042"/>
                  <a:gd name="connsiteX8-845" fmla="*/ 2849317 w 2849317"/>
                  <a:gd name="connsiteY8-846" fmla="*/ 1781592 h 2080042"/>
                  <a:gd name="connsiteX0-847" fmla="*/ 2846169 w 2846169"/>
                  <a:gd name="connsiteY0-848" fmla="*/ 1781592 h 2080042"/>
                  <a:gd name="connsiteX1-849" fmla="*/ 1341219 w 2846169"/>
                  <a:gd name="connsiteY1-850" fmla="*/ 73442 h 2080042"/>
                  <a:gd name="connsiteX2-851" fmla="*/ 1369 w 2846169"/>
                  <a:gd name="connsiteY2-852" fmla="*/ 797342 h 2080042"/>
                  <a:gd name="connsiteX3-853" fmla="*/ 1049119 w 2846169"/>
                  <a:gd name="connsiteY3-854" fmla="*/ 2080042 h 2080042"/>
                  <a:gd name="connsiteX4-855" fmla="*/ 1068169 w 2846169"/>
                  <a:gd name="connsiteY4-856" fmla="*/ 2048292 h 2080042"/>
                  <a:gd name="connsiteX5-857" fmla="*/ 166469 w 2846169"/>
                  <a:gd name="connsiteY5-858" fmla="*/ 771942 h 2080042"/>
                  <a:gd name="connsiteX6-859" fmla="*/ 1328519 w 2846169"/>
                  <a:gd name="connsiteY6-860" fmla="*/ 282992 h 2080042"/>
                  <a:gd name="connsiteX7-861" fmla="*/ 2820769 w 2846169"/>
                  <a:gd name="connsiteY7-862" fmla="*/ 1813342 h 2080042"/>
                  <a:gd name="connsiteX8-863" fmla="*/ 2846169 w 2846169"/>
                  <a:gd name="connsiteY8-864" fmla="*/ 1781592 h 2080042"/>
                  <a:gd name="connsiteX0-865" fmla="*/ 2846169 w 2846169"/>
                  <a:gd name="connsiteY0-866" fmla="*/ 1781592 h 2080042"/>
                  <a:gd name="connsiteX1-867" fmla="*/ 1341219 w 2846169"/>
                  <a:gd name="connsiteY1-868" fmla="*/ 73442 h 2080042"/>
                  <a:gd name="connsiteX2-869" fmla="*/ 1369 w 2846169"/>
                  <a:gd name="connsiteY2-870" fmla="*/ 797342 h 2080042"/>
                  <a:gd name="connsiteX3-871" fmla="*/ 1049119 w 2846169"/>
                  <a:gd name="connsiteY3-872" fmla="*/ 2080042 h 2080042"/>
                  <a:gd name="connsiteX4-873" fmla="*/ 1068169 w 2846169"/>
                  <a:gd name="connsiteY4-874" fmla="*/ 2048292 h 2080042"/>
                  <a:gd name="connsiteX5-875" fmla="*/ 166469 w 2846169"/>
                  <a:gd name="connsiteY5-876" fmla="*/ 771942 h 2080042"/>
                  <a:gd name="connsiteX6-877" fmla="*/ 1328519 w 2846169"/>
                  <a:gd name="connsiteY6-878" fmla="*/ 282992 h 2080042"/>
                  <a:gd name="connsiteX7-879" fmla="*/ 2820769 w 2846169"/>
                  <a:gd name="connsiteY7-880" fmla="*/ 1813342 h 2080042"/>
                  <a:gd name="connsiteX8-881" fmla="*/ 2846169 w 2846169"/>
                  <a:gd name="connsiteY8-882" fmla="*/ 1781592 h 2080042"/>
                  <a:gd name="connsiteX0-883" fmla="*/ 2856742 w 2856742"/>
                  <a:gd name="connsiteY0-884" fmla="*/ 1781592 h 2080042"/>
                  <a:gd name="connsiteX1-885" fmla="*/ 1351792 w 2856742"/>
                  <a:gd name="connsiteY1-886" fmla="*/ 73442 h 2080042"/>
                  <a:gd name="connsiteX2-887" fmla="*/ 11942 w 2856742"/>
                  <a:gd name="connsiteY2-888" fmla="*/ 797342 h 2080042"/>
                  <a:gd name="connsiteX3-889" fmla="*/ 1059692 w 2856742"/>
                  <a:gd name="connsiteY3-890" fmla="*/ 2080042 h 2080042"/>
                  <a:gd name="connsiteX4-891" fmla="*/ 1078742 w 2856742"/>
                  <a:gd name="connsiteY4-892" fmla="*/ 2048292 h 2080042"/>
                  <a:gd name="connsiteX5-893" fmla="*/ 177042 w 2856742"/>
                  <a:gd name="connsiteY5-894" fmla="*/ 771942 h 2080042"/>
                  <a:gd name="connsiteX6-895" fmla="*/ 1339092 w 2856742"/>
                  <a:gd name="connsiteY6-896" fmla="*/ 282992 h 2080042"/>
                  <a:gd name="connsiteX7-897" fmla="*/ 2831342 w 2856742"/>
                  <a:gd name="connsiteY7-898" fmla="*/ 1813342 h 2080042"/>
                  <a:gd name="connsiteX8-899" fmla="*/ 2856742 w 2856742"/>
                  <a:gd name="connsiteY8-900" fmla="*/ 1781592 h 2080042"/>
                  <a:gd name="connsiteX0-901" fmla="*/ 2856742 w 2856742"/>
                  <a:gd name="connsiteY0-902" fmla="*/ 1781592 h 2080042"/>
                  <a:gd name="connsiteX1-903" fmla="*/ 1351792 w 2856742"/>
                  <a:gd name="connsiteY1-904" fmla="*/ 73442 h 2080042"/>
                  <a:gd name="connsiteX2-905" fmla="*/ 11942 w 2856742"/>
                  <a:gd name="connsiteY2-906" fmla="*/ 797342 h 2080042"/>
                  <a:gd name="connsiteX3-907" fmla="*/ 1059692 w 2856742"/>
                  <a:gd name="connsiteY3-908" fmla="*/ 2080042 h 2080042"/>
                  <a:gd name="connsiteX4-909" fmla="*/ 1078742 w 2856742"/>
                  <a:gd name="connsiteY4-910" fmla="*/ 2048292 h 2080042"/>
                  <a:gd name="connsiteX5-911" fmla="*/ 1339092 w 2856742"/>
                  <a:gd name="connsiteY5-912" fmla="*/ 282992 h 2080042"/>
                  <a:gd name="connsiteX6-913" fmla="*/ 2831342 w 2856742"/>
                  <a:gd name="connsiteY6-914" fmla="*/ 1813342 h 2080042"/>
                  <a:gd name="connsiteX7-915" fmla="*/ 2856742 w 2856742"/>
                  <a:gd name="connsiteY7-916" fmla="*/ 1781592 h 2080042"/>
                  <a:gd name="connsiteX0-917" fmla="*/ 1797050 w 1797050"/>
                  <a:gd name="connsiteY0-918" fmla="*/ 1708150 h 2006600"/>
                  <a:gd name="connsiteX1-919" fmla="*/ 292100 w 1797050"/>
                  <a:gd name="connsiteY1-920" fmla="*/ 0 h 2006600"/>
                  <a:gd name="connsiteX2-921" fmla="*/ 0 w 1797050"/>
                  <a:gd name="connsiteY2-922" fmla="*/ 2006600 h 2006600"/>
                  <a:gd name="connsiteX3-923" fmla="*/ 19050 w 1797050"/>
                  <a:gd name="connsiteY3-924" fmla="*/ 1974850 h 2006600"/>
                  <a:gd name="connsiteX4-925" fmla="*/ 279400 w 1797050"/>
                  <a:gd name="connsiteY4-926" fmla="*/ 209550 h 2006600"/>
                  <a:gd name="connsiteX5-927" fmla="*/ 1771650 w 1797050"/>
                  <a:gd name="connsiteY5-928" fmla="*/ 1739900 h 2006600"/>
                  <a:gd name="connsiteX6-929" fmla="*/ 1797050 w 1797050"/>
                  <a:gd name="connsiteY6-930" fmla="*/ 1708150 h 2006600"/>
                  <a:gd name="connsiteX0-931" fmla="*/ 2723738 w 2723738"/>
                  <a:gd name="connsiteY0-932" fmla="*/ 1708651 h 2007101"/>
                  <a:gd name="connsiteX1-933" fmla="*/ 1218788 w 2723738"/>
                  <a:gd name="connsiteY1-934" fmla="*/ 501 h 2007101"/>
                  <a:gd name="connsiteX2-935" fmla="*/ 926688 w 2723738"/>
                  <a:gd name="connsiteY2-936" fmla="*/ 2007101 h 2007101"/>
                  <a:gd name="connsiteX3-937" fmla="*/ 945738 w 2723738"/>
                  <a:gd name="connsiteY3-938" fmla="*/ 1975351 h 2007101"/>
                  <a:gd name="connsiteX4-939" fmla="*/ 1206088 w 2723738"/>
                  <a:gd name="connsiteY4-940" fmla="*/ 210051 h 2007101"/>
                  <a:gd name="connsiteX5-941" fmla="*/ 2698338 w 2723738"/>
                  <a:gd name="connsiteY5-942" fmla="*/ 1740401 h 2007101"/>
                  <a:gd name="connsiteX6-943" fmla="*/ 2723738 w 2723738"/>
                  <a:gd name="connsiteY6-944" fmla="*/ 1708651 h 2007101"/>
                  <a:gd name="connsiteX0-945" fmla="*/ 2860957 w 2860957"/>
                  <a:gd name="connsiteY0-946" fmla="*/ 1708492 h 2069097"/>
                  <a:gd name="connsiteX1-947" fmla="*/ 1356007 w 2860957"/>
                  <a:gd name="connsiteY1-948" fmla="*/ 342 h 2069097"/>
                  <a:gd name="connsiteX2-949" fmla="*/ 1063907 w 2860957"/>
                  <a:gd name="connsiteY2-950" fmla="*/ 2006942 h 2069097"/>
                  <a:gd name="connsiteX3-951" fmla="*/ 1082957 w 2860957"/>
                  <a:gd name="connsiteY3-952" fmla="*/ 1975192 h 2069097"/>
                  <a:gd name="connsiteX4-953" fmla="*/ 1343307 w 2860957"/>
                  <a:gd name="connsiteY4-954" fmla="*/ 209892 h 2069097"/>
                  <a:gd name="connsiteX5-955" fmla="*/ 2835557 w 2860957"/>
                  <a:gd name="connsiteY5-956" fmla="*/ 1740242 h 2069097"/>
                  <a:gd name="connsiteX6-957" fmla="*/ 2860957 w 2860957"/>
                  <a:gd name="connsiteY6-958" fmla="*/ 1708492 h 2069097"/>
                  <a:gd name="connsiteX0-959" fmla="*/ 2758822 w 2758822"/>
                  <a:gd name="connsiteY0-960" fmla="*/ 1735252 h 2090144"/>
                  <a:gd name="connsiteX1-961" fmla="*/ 1253872 w 2758822"/>
                  <a:gd name="connsiteY1-962" fmla="*/ 27102 h 2090144"/>
                  <a:gd name="connsiteX2-963" fmla="*/ 961772 w 2758822"/>
                  <a:gd name="connsiteY2-964" fmla="*/ 2033702 h 2090144"/>
                  <a:gd name="connsiteX3-965" fmla="*/ 980822 w 2758822"/>
                  <a:gd name="connsiteY3-966" fmla="*/ 2001952 h 2090144"/>
                  <a:gd name="connsiteX4-967" fmla="*/ 1241172 w 2758822"/>
                  <a:gd name="connsiteY4-968" fmla="*/ 236652 h 2090144"/>
                  <a:gd name="connsiteX5-969" fmla="*/ 2733422 w 2758822"/>
                  <a:gd name="connsiteY5-970" fmla="*/ 1767002 h 2090144"/>
                  <a:gd name="connsiteX6-971" fmla="*/ 2758822 w 2758822"/>
                  <a:gd name="connsiteY6-972" fmla="*/ 1735252 h 2090144"/>
                  <a:gd name="connsiteX0-973" fmla="*/ 2848611 w 2848611"/>
                  <a:gd name="connsiteY0-974" fmla="*/ 1740887 h 2039337"/>
                  <a:gd name="connsiteX1-975" fmla="*/ 1343661 w 2848611"/>
                  <a:gd name="connsiteY1-976" fmla="*/ 32737 h 2039337"/>
                  <a:gd name="connsiteX2-977" fmla="*/ 1051561 w 2848611"/>
                  <a:gd name="connsiteY2-978" fmla="*/ 2039337 h 2039337"/>
                  <a:gd name="connsiteX3-979" fmla="*/ 1070611 w 2848611"/>
                  <a:gd name="connsiteY3-980" fmla="*/ 2007587 h 2039337"/>
                  <a:gd name="connsiteX4-981" fmla="*/ 1330961 w 2848611"/>
                  <a:gd name="connsiteY4-982" fmla="*/ 242287 h 2039337"/>
                  <a:gd name="connsiteX5-983" fmla="*/ 2823211 w 2848611"/>
                  <a:gd name="connsiteY5-984" fmla="*/ 1772637 h 2039337"/>
                  <a:gd name="connsiteX6-985" fmla="*/ 2848611 w 2848611"/>
                  <a:gd name="connsiteY6-986" fmla="*/ 1740887 h 2039337"/>
                  <a:gd name="connsiteX0-987" fmla="*/ 2855022 w 2855022"/>
                  <a:gd name="connsiteY0-988" fmla="*/ 1708150 h 2006600"/>
                  <a:gd name="connsiteX1-989" fmla="*/ 1350072 w 2855022"/>
                  <a:gd name="connsiteY1-990" fmla="*/ 0 h 2006600"/>
                  <a:gd name="connsiteX2-991" fmla="*/ 1057972 w 2855022"/>
                  <a:gd name="connsiteY2-992" fmla="*/ 2006600 h 2006600"/>
                  <a:gd name="connsiteX3-993" fmla="*/ 1077022 w 2855022"/>
                  <a:gd name="connsiteY3-994" fmla="*/ 1974850 h 2006600"/>
                  <a:gd name="connsiteX4-995" fmla="*/ 1337372 w 2855022"/>
                  <a:gd name="connsiteY4-996" fmla="*/ 209550 h 2006600"/>
                  <a:gd name="connsiteX5-997" fmla="*/ 2829622 w 2855022"/>
                  <a:gd name="connsiteY5-998" fmla="*/ 1739900 h 2006600"/>
                  <a:gd name="connsiteX6-999" fmla="*/ 2855022 w 2855022"/>
                  <a:gd name="connsiteY6-1000" fmla="*/ 1708150 h 2006600"/>
                  <a:gd name="connsiteX0-1001" fmla="*/ 2954902 w 2954902"/>
                  <a:gd name="connsiteY0-1002" fmla="*/ 1799590 h 2098040"/>
                  <a:gd name="connsiteX1-1003" fmla="*/ 1289932 w 2954902"/>
                  <a:gd name="connsiteY1-1004" fmla="*/ 0 h 2098040"/>
                  <a:gd name="connsiteX2-1005" fmla="*/ 1157852 w 2954902"/>
                  <a:gd name="connsiteY2-1006" fmla="*/ 2098040 h 2098040"/>
                  <a:gd name="connsiteX3-1007" fmla="*/ 1176902 w 2954902"/>
                  <a:gd name="connsiteY3-1008" fmla="*/ 2066290 h 2098040"/>
                  <a:gd name="connsiteX4-1009" fmla="*/ 1437252 w 2954902"/>
                  <a:gd name="connsiteY4-1010" fmla="*/ 300990 h 2098040"/>
                  <a:gd name="connsiteX5-1011" fmla="*/ 2929502 w 2954902"/>
                  <a:gd name="connsiteY5-1012" fmla="*/ 1831340 h 2098040"/>
                  <a:gd name="connsiteX6-1013" fmla="*/ 2954902 w 2954902"/>
                  <a:gd name="connsiteY6-1014" fmla="*/ 1799590 h 2098040"/>
                  <a:gd name="connsiteX0-1015" fmla="*/ 2827889 w 2827889"/>
                  <a:gd name="connsiteY0-1016" fmla="*/ 1799590 h 2098040"/>
                  <a:gd name="connsiteX1-1017" fmla="*/ 1162919 w 2827889"/>
                  <a:gd name="connsiteY1-1018" fmla="*/ 0 h 2098040"/>
                  <a:gd name="connsiteX2-1019" fmla="*/ 1030839 w 2827889"/>
                  <a:gd name="connsiteY2-1020" fmla="*/ 2098040 h 2098040"/>
                  <a:gd name="connsiteX3-1021" fmla="*/ 1049889 w 2827889"/>
                  <a:gd name="connsiteY3-1022" fmla="*/ 2066290 h 2098040"/>
                  <a:gd name="connsiteX4-1023" fmla="*/ 1310239 w 2827889"/>
                  <a:gd name="connsiteY4-1024" fmla="*/ 300990 h 2098040"/>
                  <a:gd name="connsiteX5-1025" fmla="*/ 2802489 w 2827889"/>
                  <a:gd name="connsiteY5-1026" fmla="*/ 1831340 h 2098040"/>
                  <a:gd name="connsiteX6-1027" fmla="*/ 2827889 w 2827889"/>
                  <a:gd name="connsiteY6-1028" fmla="*/ 1799590 h 2098040"/>
                  <a:gd name="connsiteX0-1029" fmla="*/ 2865664 w 2865664"/>
                  <a:gd name="connsiteY0-1030" fmla="*/ 1799590 h 2098387"/>
                  <a:gd name="connsiteX1-1031" fmla="*/ 1200694 w 2865664"/>
                  <a:gd name="connsiteY1-1032" fmla="*/ 0 h 2098387"/>
                  <a:gd name="connsiteX2-1033" fmla="*/ 1068614 w 2865664"/>
                  <a:gd name="connsiteY2-1034" fmla="*/ 2098040 h 2098387"/>
                  <a:gd name="connsiteX3-1035" fmla="*/ 1087664 w 2865664"/>
                  <a:gd name="connsiteY3-1036" fmla="*/ 2066290 h 2098387"/>
                  <a:gd name="connsiteX4-1037" fmla="*/ 1348014 w 2865664"/>
                  <a:gd name="connsiteY4-1038" fmla="*/ 300990 h 2098387"/>
                  <a:gd name="connsiteX5-1039" fmla="*/ 2840264 w 2865664"/>
                  <a:gd name="connsiteY5-1040" fmla="*/ 1831340 h 2098387"/>
                  <a:gd name="connsiteX6-1041" fmla="*/ 2865664 w 2865664"/>
                  <a:gd name="connsiteY6-1042" fmla="*/ 1799590 h 2098387"/>
                  <a:gd name="connsiteX0-1043" fmla="*/ 3029490 w 3029490"/>
                  <a:gd name="connsiteY0-1044" fmla="*/ 1746250 h 2045057"/>
                  <a:gd name="connsiteX1-1045" fmla="*/ 1105440 w 3029490"/>
                  <a:gd name="connsiteY1-1046" fmla="*/ 0 h 2045057"/>
                  <a:gd name="connsiteX2-1047" fmla="*/ 1232440 w 3029490"/>
                  <a:gd name="connsiteY2-1048" fmla="*/ 2044700 h 2045057"/>
                  <a:gd name="connsiteX3-1049" fmla="*/ 1251490 w 3029490"/>
                  <a:gd name="connsiteY3-1050" fmla="*/ 2012950 h 2045057"/>
                  <a:gd name="connsiteX4-1051" fmla="*/ 1511840 w 3029490"/>
                  <a:gd name="connsiteY4-1052" fmla="*/ 247650 h 2045057"/>
                  <a:gd name="connsiteX5-1053" fmla="*/ 3004090 w 3029490"/>
                  <a:gd name="connsiteY5-1054" fmla="*/ 1778000 h 2045057"/>
                  <a:gd name="connsiteX6-1055" fmla="*/ 3029490 w 3029490"/>
                  <a:gd name="connsiteY6-1056" fmla="*/ 1746250 h 2045057"/>
                  <a:gd name="connsiteX0-1057" fmla="*/ 2842034 w 2842034"/>
                  <a:gd name="connsiteY0-1058" fmla="*/ 1746250 h 2045060"/>
                  <a:gd name="connsiteX1-1059" fmla="*/ 917984 w 2842034"/>
                  <a:gd name="connsiteY1-1060" fmla="*/ 0 h 2045060"/>
                  <a:gd name="connsiteX2-1061" fmla="*/ 1044984 w 2842034"/>
                  <a:gd name="connsiteY2-1062" fmla="*/ 2044700 h 2045060"/>
                  <a:gd name="connsiteX3-1063" fmla="*/ 1064034 w 2842034"/>
                  <a:gd name="connsiteY3-1064" fmla="*/ 2012950 h 2045060"/>
                  <a:gd name="connsiteX4-1065" fmla="*/ 1324384 w 2842034"/>
                  <a:gd name="connsiteY4-1066" fmla="*/ 247650 h 2045060"/>
                  <a:gd name="connsiteX5-1067" fmla="*/ 2816634 w 2842034"/>
                  <a:gd name="connsiteY5-1068" fmla="*/ 1778000 h 2045060"/>
                  <a:gd name="connsiteX6-1069" fmla="*/ 2842034 w 2842034"/>
                  <a:gd name="connsiteY6-1070" fmla="*/ 1746250 h 2045060"/>
                  <a:gd name="connsiteX0-1071" fmla="*/ 2837208 w 2837208"/>
                  <a:gd name="connsiteY0-1072" fmla="*/ 1784350 h 2083153"/>
                  <a:gd name="connsiteX1-1073" fmla="*/ 920778 w 2837208"/>
                  <a:gd name="connsiteY1-1074" fmla="*/ 0 h 2083153"/>
                  <a:gd name="connsiteX2-1075" fmla="*/ 1040158 w 2837208"/>
                  <a:gd name="connsiteY2-1076" fmla="*/ 2082800 h 2083153"/>
                  <a:gd name="connsiteX3-1077" fmla="*/ 1059208 w 2837208"/>
                  <a:gd name="connsiteY3-1078" fmla="*/ 2051050 h 2083153"/>
                  <a:gd name="connsiteX4-1079" fmla="*/ 1319558 w 2837208"/>
                  <a:gd name="connsiteY4-1080" fmla="*/ 285750 h 2083153"/>
                  <a:gd name="connsiteX5-1081" fmla="*/ 2811808 w 2837208"/>
                  <a:gd name="connsiteY5-1082" fmla="*/ 1816100 h 2083153"/>
                  <a:gd name="connsiteX6-1083" fmla="*/ 2837208 w 2837208"/>
                  <a:gd name="connsiteY6-1084" fmla="*/ 1784350 h 2083153"/>
                  <a:gd name="connsiteX0-1085" fmla="*/ 2862555 w 2862555"/>
                  <a:gd name="connsiteY0-1086" fmla="*/ 1784350 h 2082800"/>
                  <a:gd name="connsiteX1-1087" fmla="*/ 946125 w 2862555"/>
                  <a:gd name="connsiteY1-1088" fmla="*/ 0 h 2082800"/>
                  <a:gd name="connsiteX2-1089" fmla="*/ 1065505 w 2862555"/>
                  <a:gd name="connsiteY2-1090" fmla="*/ 2082800 h 2082800"/>
                  <a:gd name="connsiteX3-1091" fmla="*/ 1084555 w 2862555"/>
                  <a:gd name="connsiteY3-1092" fmla="*/ 2051050 h 2082800"/>
                  <a:gd name="connsiteX4-1093" fmla="*/ 1344905 w 2862555"/>
                  <a:gd name="connsiteY4-1094" fmla="*/ 285750 h 2082800"/>
                  <a:gd name="connsiteX5-1095" fmla="*/ 2837155 w 2862555"/>
                  <a:gd name="connsiteY5-1096" fmla="*/ 1816100 h 2082800"/>
                  <a:gd name="connsiteX6-1097" fmla="*/ 2862555 w 2862555"/>
                  <a:gd name="connsiteY6-1098" fmla="*/ 1784350 h 2082800"/>
                  <a:gd name="connsiteX0-1099" fmla="*/ 2895808 w 2895808"/>
                  <a:gd name="connsiteY0-1100" fmla="*/ 1784350 h 2082800"/>
                  <a:gd name="connsiteX1-1101" fmla="*/ 979378 w 2895808"/>
                  <a:gd name="connsiteY1-1102" fmla="*/ 0 h 2082800"/>
                  <a:gd name="connsiteX2-1103" fmla="*/ 1098758 w 2895808"/>
                  <a:gd name="connsiteY2-1104" fmla="*/ 2082800 h 2082800"/>
                  <a:gd name="connsiteX3-1105" fmla="*/ 1117808 w 2895808"/>
                  <a:gd name="connsiteY3-1106" fmla="*/ 2051050 h 2082800"/>
                  <a:gd name="connsiteX4-1107" fmla="*/ 1378158 w 2895808"/>
                  <a:gd name="connsiteY4-1108" fmla="*/ 285750 h 2082800"/>
                  <a:gd name="connsiteX5-1109" fmla="*/ 2870408 w 2895808"/>
                  <a:gd name="connsiteY5-1110" fmla="*/ 1816100 h 2082800"/>
                  <a:gd name="connsiteX6-1111" fmla="*/ 2895808 w 2895808"/>
                  <a:gd name="connsiteY6-1112" fmla="*/ 1784350 h 2082800"/>
                  <a:gd name="connsiteX0-1113" fmla="*/ 2857636 w 2857636"/>
                  <a:gd name="connsiteY0-1114" fmla="*/ 1784350 h 2082800"/>
                  <a:gd name="connsiteX1-1115" fmla="*/ 941206 w 2857636"/>
                  <a:gd name="connsiteY1-1116" fmla="*/ 0 h 2082800"/>
                  <a:gd name="connsiteX2-1117" fmla="*/ 1060586 w 2857636"/>
                  <a:gd name="connsiteY2-1118" fmla="*/ 2082800 h 2082800"/>
                  <a:gd name="connsiteX3-1119" fmla="*/ 1079636 w 2857636"/>
                  <a:gd name="connsiteY3-1120" fmla="*/ 2051050 h 2082800"/>
                  <a:gd name="connsiteX4-1121" fmla="*/ 1339986 w 2857636"/>
                  <a:gd name="connsiteY4-1122" fmla="*/ 285750 h 2082800"/>
                  <a:gd name="connsiteX5-1123" fmla="*/ 2832236 w 2857636"/>
                  <a:gd name="connsiteY5-1124" fmla="*/ 1816100 h 2082800"/>
                  <a:gd name="connsiteX6-1125" fmla="*/ 2857636 w 2857636"/>
                  <a:gd name="connsiteY6-1126" fmla="*/ 1784350 h 2082800"/>
                  <a:gd name="connsiteX0-1127" fmla="*/ 2857636 w 2857636"/>
                  <a:gd name="connsiteY0-1128" fmla="*/ 1784350 h 2082800"/>
                  <a:gd name="connsiteX1-1129" fmla="*/ 941206 w 2857636"/>
                  <a:gd name="connsiteY1-1130" fmla="*/ 0 h 2082800"/>
                  <a:gd name="connsiteX2-1131" fmla="*/ 1060586 w 2857636"/>
                  <a:gd name="connsiteY2-1132" fmla="*/ 2082800 h 2082800"/>
                  <a:gd name="connsiteX3-1133" fmla="*/ 1079636 w 2857636"/>
                  <a:gd name="connsiteY3-1134" fmla="*/ 2051050 h 2082800"/>
                  <a:gd name="connsiteX4-1135" fmla="*/ 1339986 w 2857636"/>
                  <a:gd name="connsiteY4-1136" fmla="*/ 285750 h 2082800"/>
                  <a:gd name="connsiteX5-1137" fmla="*/ 2832236 w 2857636"/>
                  <a:gd name="connsiteY5-1138" fmla="*/ 1816100 h 2082800"/>
                  <a:gd name="connsiteX6-1139" fmla="*/ 2857636 w 2857636"/>
                  <a:gd name="connsiteY6-1140" fmla="*/ 1784350 h 2082800"/>
                  <a:gd name="connsiteX0-1141" fmla="*/ 2857636 w 2857636"/>
                  <a:gd name="connsiteY0-1142" fmla="*/ 1784350 h 2082800"/>
                  <a:gd name="connsiteX1-1143" fmla="*/ 941206 w 2857636"/>
                  <a:gd name="connsiteY1-1144" fmla="*/ 0 h 2082800"/>
                  <a:gd name="connsiteX2-1145" fmla="*/ 1060586 w 2857636"/>
                  <a:gd name="connsiteY2-1146" fmla="*/ 2082800 h 2082800"/>
                  <a:gd name="connsiteX3-1147" fmla="*/ 1079636 w 2857636"/>
                  <a:gd name="connsiteY3-1148" fmla="*/ 2051050 h 2082800"/>
                  <a:gd name="connsiteX4-1149" fmla="*/ 1347606 w 2857636"/>
                  <a:gd name="connsiteY4-1150" fmla="*/ 262890 h 2082800"/>
                  <a:gd name="connsiteX5-1151" fmla="*/ 2832236 w 2857636"/>
                  <a:gd name="connsiteY5-1152" fmla="*/ 1816100 h 2082800"/>
                  <a:gd name="connsiteX6-1153" fmla="*/ 2857636 w 2857636"/>
                  <a:gd name="connsiteY6-1154" fmla="*/ 1784350 h 2082800"/>
                  <a:gd name="connsiteX0-1155" fmla="*/ 2857636 w 2857636"/>
                  <a:gd name="connsiteY0-1156" fmla="*/ 1784350 h 2082800"/>
                  <a:gd name="connsiteX1-1157" fmla="*/ 941206 w 2857636"/>
                  <a:gd name="connsiteY1-1158" fmla="*/ 0 h 2082800"/>
                  <a:gd name="connsiteX2-1159" fmla="*/ 1060586 w 2857636"/>
                  <a:gd name="connsiteY2-1160" fmla="*/ 2082800 h 2082800"/>
                  <a:gd name="connsiteX3-1161" fmla="*/ 1079636 w 2857636"/>
                  <a:gd name="connsiteY3-1162" fmla="*/ 2051050 h 2082800"/>
                  <a:gd name="connsiteX4-1163" fmla="*/ 1347606 w 2857636"/>
                  <a:gd name="connsiteY4-1164" fmla="*/ 262890 h 2082800"/>
                  <a:gd name="connsiteX5-1165" fmla="*/ 2832236 w 2857636"/>
                  <a:gd name="connsiteY5-1166" fmla="*/ 1816100 h 2082800"/>
                  <a:gd name="connsiteX6-1167" fmla="*/ 2857636 w 2857636"/>
                  <a:gd name="connsiteY6-1168" fmla="*/ 1784350 h 2082800"/>
                  <a:gd name="connsiteX0-1169" fmla="*/ 2857636 w 2857636"/>
                  <a:gd name="connsiteY0-1170" fmla="*/ 1784350 h 2082800"/>
                  <a:gd name="connsiteX1-1171" fmla="*/ 941206 w 2857636"/>
                  <a:gd name="connsiteY1-1172" fmla="*/ 0 h 2082800"/>
                  <a:gd name="connsiteX2-1173" fmla="*/ 1060586 w 2857636"/>
                  <a:gd name="connsiteY2-1174" fmla="*/ 2082800 h 2082800"/>
                  <a:gd name="connsiteX3-1175" fmla="*/ 1079636 w 2857636"/>
                  <a:gd name="connsiteY3-1176" fmla="*/ 2051050 h 2082800"/>
                  <a:gd name="connsiteX4-1177" fmla="*/ 1347606 w 2857636"/>
                  <a:gd name="connsiteY4-1178" fmla="*/ 262890 h 2082800"/>
                  <a:gd name="connsiteX5-1179" fmla="*/ 2832236 w 2857636"/>
                  <a:gd name="connsiteY5-1180" fmla="*/ 1816100 h 2082800"/>
                  <a:gd name="connsiteX6-1181" fmla="*/ 2857636 w 2857636"/>
                  <a:gd name="connsiteY6-1182" fmla="*/ 1784350 h 2082800"/>
                  <a:gd name="connsiteX0-1183" fmla="*/ 2857636 w 2857636"/>
                  <a:gd name="connsiteY0-1184" fmla="*/ 1784350 h 2082800"/>
                  <a:gd name="connsiteX1-1185" fmla="*/ 941206 w 2857636"/>
                  <a:gd name="connsiteY1-1186" fmla="*/ 0 h 2082800"/>
                  <a:gd name="connsiteX2-1187" fmla="*/ 1060586 w 2857636"/>
                  <a:gd name="connsiteY2-1188" fmla="*/ 2082800 h 2082800"/>
                  <a:gd name="connsiteX3-1189" fmla="*/ 1079636 w 2857636"/>
                  <a:gd name="connsiteY3-1190" fmla="*/ 2051050 h 2082800"/>
                  <a:gd name="connsiteX4-1191" fmla="*/ 1347606 w 2857636"/>
                  <a:gd name="connsiteY4-1192" fmla="*/ 262890 h 2082800"/>
                  <a:gd name="connsiteX5-1193" fmla="*/ 2832236 w 2857636"/>
                  <a:gd name="connsiteY5-1194" fmla="*/ 1816100 h 2082800"/>
                  <a:gd name="connsiteX6-1195" fmla="*/ 2857636 w 2857636"/>
                  <a:gd name="connsiteY6-1196" fmla="*/ 1784350 h 2082800"/>
                  <a:gd name="connsiteX0-1197" fmla="*/ 2857636 w 2857636"/>
                  <a:gd name="connsiteY0-1198" fmla="*/ 1784350 h 2082800"/>
                  <a:gd name="connsiteX1-1199" fmla="*/ 941206 w 2857636"/>
                  <a:gd name="connsiteY1-1200" fmla="*/ 0 h 2082800"/>
                  <a:gd name="connsiteX2-1201" fmla="*/ 1060586 w 2857636"/>
                  <a:gd name="connsiteY2-1202" fmla="*/ 2082800 h 2082800"/>
                  <a:gd name="connsiteX3-1203" fmla="*/ 1149486 w 2857636"/>
                  <a:gd name="connsiteY3-1204" fmla="*/ 2076450 h 2082800"/>
                  <a:gd name="connsiteX4-1205" fmla="*/ 1347606 w 2857636"/>
                  <a:gd name="connsiteY4-1206" fmla="*/ 262890 h 2082800"/>
                  <a:gd name="connsiteX5-1207" fmla="*/ 2832236 w 2857636"/>
                  <a:gd name="connsiteY5-1208" fmla="*/ 1816100 h 2082800"/>
                  <a:gd name="connsiteX6-1209" fmla="*/ 2857636 w 2857636"/>
                  <a:gd name="connsiteY6-1210" fmla="*/ 1784350 h 2082800"/>
                  <a:gd name="connsiteX0-1211" fmla="*/ 2825103 w 2825103"/>
                  <a:gd name="connsiteY0-1212" fmla="*/ 1784350 h 2108200"/>
                  <a:gd name="connsiteX1-1213" fmla="*/ 908673 w 2825103"/>
                  <a:gd name="connsiteY1-1214" fmla="*/ 0 h 2108200"/>
                  <a:gd name="connsiteX2-1215" fmla="*/ 1110603 w 2825103"/>
                  <a:gd name="connsiteY2-1216" fmla="*/ 2108200 h 2108200"/>
                  <a:gd name="connsiteX3-1217" fmla="*/ 1116953 w 2825103"/>
                  <a:gd name="connsiteY3-1218" fmla="*/ 2076450 h 2108200"/>
                  <a:gd name="connsiteX4-1219" fmla="*/ 1315073 w 2825103"/>
                  <a:gd name="connsiteY4-1220" fmla="*/ 262890 h 2108200"/>
                  <a:gd name="connsiteX5-1221" fmla="*/ 2799703 w 2825103"/>
                  <a:gd name="connsiteY5-1222" fmla="*/ 1816100 h 2108200"/>
                  <a:gd name="connsiteX6-1223" fmla="*/ 2825103 w 2825103"/>
                  <a:gd name="connsiteY6-1224" fmla="*/ 1784350 h 2108200"/>
                  <a:gd name="connsiteX0-1225" fmla="*/ 2862040 w 2862040"/>
                  <a:gd name="connsiteY0-1226" fmla="*/ 1784350 h 2108200"/>
                  <a:gd name="connsiteX1-1227" fmla="*/ 945610 w 2862040"/>
                  <a:gd name="connsiteY1-1228" fmla="*/ 0 h 2108200"/>
                  <a:gd name="connsiteX2-1229" fmla="*/ 1147540 w 2862040"/>
                  <a:gd name="connsiteY2-1230" fmla="*/ 2108200 h 2108200"/>
                  <a:gd name="connsiteX3-1231" fmla="*/ 1153890 w 2862040"/>
                  <a:gd name="connsiteY3-1232" fmla="*/ 2076450 h 2108200"/>
                  <a:gd name="connsiteX4-1233" fmla="*/ 1352010 w 2862040"/>
                  <a:gd name="connsiteY4-1234" fmla="*/ 262890 h 2108200"/>
                  <a:gd name="connsiteX5-1235" fmla="*/ 2836640 w 2862040"/>
                  <a:gd name="connsiteY5-1236" fmla="*/ 1816100 h 2108200"/>
                  <a:gd name="connsiteX6-1237" fmla="*/ 2862040 w 2862040"/>
                  <a:gd name="connsiteY6-1238" fmla="*/ 1784350 h 2108200"/>
                  <a:gd name="connsiteX0-1239" fmla="*/ 2867748 w 2867748"/>
                  <a:gd name="connsiteY0-1240" fmla="*/ 1800225 h 2124075"/>
                  <a:gd name="connsiteX1-1241" fmla="*/ 941793 w 2867748"/>
                  <a:gd name="connsiteY1-1242" fmla="*/ 0 h 2124075"/>
                  <a:gd name="connsiteX2-1243" fmla="*/ 1153248 w 2867748"/>
                  <a:gd name="connsiteY2-1244" fmla="*/ 2124075 h 2124075"/>
                  <a:gd name="connsiteX3-1245" fmla="*/ 1159598 w 2867748"/>
                  <a:gd name="connsiteY3-1246" fmla="*/ 2092325 h 2124075"/>
                  <a:gd name="connsiteX4-1247" fmla="*/ 1357718 w 2867748"/>
                  <a:gd name="connsiteY4-1248" fmla="*/ 278765 h 2124075"/>
                  <a:gd name="connsiteX5-1249" fmla="*/ 2842348 w 2867748"/>
                  <a:gd name="connsiteY5-1250" fmla="*/ 1831975 h 2124075"/>
                  <a:gd name="connsiteX6-1251" fmla="*/ 2867748 w 2867748"/>
                  <a:gd name="connsiteY6-1252" fmla="*/ 1800225 h 2124075"/>
                  <a:gd name="connsiteX0-1253" fmla="*/ 2867748 w 2867748"/>
                  <a:gd name="connsiteY0-1254" fmla="*/ 1800225 h 2124075"/>
                  <a:gd name="connsiteX1-1255" fmla="*/ 941793 w 2867748"/>
                  <a:gd name="connsiteY1-1256" fmla="*/ 0 h 2124075"/>
                  <a:gd name="connsiteX2-1257" fmla="*/ 1153248 w 2867748"/>
                  <a:gd name="connsiteY2-1258" fmla="*/ 2124075 h 2124075"/>
                  <a:gd name="connsiteX3-1259" fmla="*/ 1159598 w 2867748"/>
                  <a:gd name="connsiteY3-1260" fmla="*/ 2092325 h 2124075"/>
                  <a:gd name="connsiteX4-1261" fmla="*/ 1322793 w 2867748"/>
                  <a:gd name="connsiteY4-1262" fmla="*/ 218440 h 2124075"/>
                  <a:gd name="connsiteX5-1263" fmla="*/ 2842348 w 2867748"/>
                  <a:gd name="connsiteY5-1264" fmla="*/ 1831975 h 2124075"/>
                  <a:gd name="connsiteX6-1265" fmla="*/ 2867748 w 2867748"/>
                  <a:gd name="connsiteY6-1266" fmla="*/ 1800225 h 2124075"/>
                  <a:gd name="connsiteX0-1267" fmla="*/ 2867748 w 2867748"/>
                  <a:gd name="connsiteY0-1268" fmla="*/ 1800225 h 2124075"/>
                  <a:gd name="connsiteX1-1269" fmla="*/ 941793 w 2867748"/>
                  <a:gd name="connsiteY1-1270" fmla="*/ 0 h 2124075"/>
                  <a:gd name="connsiteX2-1271" fmla="*/ 1153248 w 2867748"/>
                  <a:gd name="connsiteY2-1272" fmla="*/ 2124075 h 2124075"/>
                  <a:gd name="connsiteX3-1273" fmla="*/ 1159598 w 2867748"/>
                  <a:gd name="connsiteY3-1274" fmla="*/ 2092325 h 2124075"/>
                  <a:gd name="connsiteX4-1275" fmla="*/ 1322793 w 2867748"/>
                  <a:gd name="connsiteY4-1276" fmla="*/ 218440 h 2124075"/>
                  <a:gd name="connsiteX5-1277" fmla="*/ 2842348 w 2867748"/>
                  <a:gd name="connsiteY5-1278" fmla="*/ 1831975 h 2124075"/>
                  <a:gd name="connsiteX6-1279" fmla="*/ 2867748 w 2867748"/>
                  <a:gd name="connsiteY6-1280" fmla="*/ 1800225 h 2124075"/>
                  <a:gd name="connsiteX0-1281" fmla="*/ 2820197 w 2820197"/>
                  <a:gd name="connsiteY0-1282" fmla="*/ 1800225 h 2124075"/>
                  <a:gd name="connsiteX1-1283" fmla="*/ 894242 w 2820197"/>
                  <a:gd name="connsiteY1-1284" fmla="*/ 0 h 2124075"/>
                  <a:gd name="connsiteX2-1285" fmla="*/ 1105697 w 2820197"/>
                  <a:gd name="connsiteY2-1286" fmla="*/ 2124075 h 2124075"/>
                  <a:gd name="connsiteX3-1287" fmla="*/ 1112047 w 2820197"/>
                  <a:gd name="connsiteY3-1288" fmla="*/ 2092325 h 2124075"/>
                  <a:gd name="connsiteX4-1289" fmla="*/ 1275242 w 2820197"/>
                  <a:gd name="connsiteY4-1290" fmla="*/ 218440 h 2124075"/>
                  <a:gd name="connsiteX5-1291" fmla="*/ 2794797 w 2820197"/>
                  <a:gd name="connsiteY5-1292" fmla="*/ 1831975 h 2124075"/>
                  <a:gd name="connsiteX6-1293" fmla="*/ 2820197 w 2820197"/>
                  <a:gd name="connsiteY6-1294" fmla="*/ 1800225 h 2124075"/>
                  <a:gd name="connsiteX0-1295" fmla="*/ 2867584 w 2867584"/>
                  <a:gd name="connsiteY0-1296" fmla="*/ 1800225 h 2124075"/>
                  <a:gd name="connsiteX1-1297" fmla="*/ 941629 w 2867584"/>
                  <a:gd name="connsiteY1-1298" fmla="*/ 0 h 2124075"/>
                  <a:gd name="connsiteX2-1299" fmla="*/ 1153084 w 2867584"/>
                  <a:gd name="connsiteY2-1300" fmla="*/ 2124075 h 2124075"/>
                  <a:gd name="connsiteX3-1301" fmla="*/ 1159434 w 2867584"/>
                  <a:gd name="connsiteY3-1302" fmla="*/ 2092325 h 2124075"/>
                  <a:gd name="connsiteX4-1303" fmla="*/ 1322629 w 2867584"/>
                  <a:gd name="connsiteY4-1304" fmla="*/ 218440 h 2124075"/>
                  <a:gd name="connsiteX5-1305" fmla="*/ 2842184 w 2867584"/>
                  <a:gd name="connsiteY5-1306" fmla="*/ 1831975 h 2124075"/>
                  <a:gd name="connsiteX6-1307" fmla="*/ 2867584 w 2867584"/>
                  <a:gd name="connsiteY6-1308" fmla="*/ 1800225 h 2124075"/>
                  <a:gd name="connsiteX0-1309" fmla="*/ 2867584 w 2867584"/>
                  <a:gd name="connsiteY0-1310" fmla="*/ 1800225 h 2124075"/>
                  <a:gd name="connsiteX1-1311" fmla="*/ 941629 w 2867584"/>
                  <a:gd name="connsiteY1-1312" fmla="*/ 0 h 2124075"/>
                  <a:gd name="connsiteX2-1313" fmla="*/ 1153084 w 2867584"/>
                  <a:gd name="connsiteY2-1314" fmla="*/ 2124075 h 2124075"/>
                  <a:gd name="connsiteX3-1315" fmla="*/ 1159434 w 2867584"/>
                  <a:gd name="connsiteY3-1316" fmla="*/ 2092325 h 2124075"/>
                  <a:gd name="connsiteX4-1317" fmla="*/ 2842184 w 2867584"/>
                  <a:gd name="connsiteY4-1318" fmla="*/ 1831975 h 2124075"/>
                  <a:gd name="connsiteX5-1319" fmla="*/ 2867584 w 2867584"/>
                  <a:gd name="connsiteY5-1320" fmla="*/ 1800225 h 2124075"/>
                  <a:gd name="connsiteX0-1321" fmla="*/ 1714500 w 1714500"/>
                  <a:gd name="connsiteY0-1322" fmla="*/ 0 h 323850"/>
                  <a:gd name="connsiteX1-1323" fmla="*/ 0 w 1714500"/>
                  <a:gd name="connsiteY1-1324" fmla="*/ 323850 h 323850"/>
                  <a:gd name="connsiteX2-1325" fmla="*/ 6350 w 1714500"/>
                  <a:gd name="connsiteY2-1326" fmla="*/ 292100 h 323850"/>
                  <a:gd name="connsiteX3-1327" fmla="*/ 1689100 w 1714500"/>
                  <a:gd name="connsiteY3-1328" fmla="*/ 31750 h 323850"/>
                  <a:gd name="connsiteX4-1329" fmla="*/ 1714500 w 1714500"/>
                  <a:gd name="connsiteY4-1330" fmla="*/ 0 h 323850"/>
                  <a:gd name="connsiteX0-1331" fmla="*/ 1725208 w 1725208"/>
                  <a:gd name="connsiteY0-1332" fmla="*/ 1514270 h 1838120"/>
                  <a:gd name="connsiteX1-1333" fmla="*/ 10708 w 1725208"/>
                  <a:gd name="connsiteY1-1334" fmla="*/ 1838120 h 1838120"/>
                  <a:gd name="connsiteX2-1335" fmla="*/ 17058 w 1725208"/>
                  <a:gd name="connsiteY2-1336" fmla="*/ 1806370 h 1838120"/>
                  <a:gd name="connsiteX3-1337" fmla="*/ 1699808 w 1725208"/>
                  <a:gd name="connsiteY3-1338" fmla="*/ 1546020 h 1838120"/>
                  <a:gd name="connsiteX4-1339" fmla="*/ 1725208 w 1725208"/>
                  <a:gd name="connsiteY4-1340" fmla="*/ 1514270 h 1838120"/>
                  <a:gd name="connsiteX0-1341" fmla="*/ 2146278 w 2146278"/>
                  <a:gd name="connsiteY0-1342" fmla="*/ 1514270 h 2161375"/>
                  <a:gd name="connsiteX1-1343" fmla="*/ 431778 w 2146278"/>
                  <a:gd name="connsiteY1-1344" fmla="*/ 1838120 h 2161375"/>
                  <a:gd name="connsiteX2-1345" fmla="*/ 438128 w 2146278"/>
                  <a:gd name="connsiteY2-1346" fmla="*/ 1806370 h 2161375"/>
                  <a:gd name="connsiteX3-1347" fmla="*/ 2120878 w 2146278"/>
                  <a:gd name="connsiteY3-1348" fmla="*/ 1546020 h 2161375"/>
                  <a:gd name="connsiteX4-1349" fmla="*/ 2146278 w 2146278"/>
                  <a:gd name="connsiteY4-1350" fmla="*/ 1514270 h 2161375"/>
                  <a:gd name="connsiteX0-1351" fmla="*/ 2186087 w 2186087"/>
                  <a:gd name="connsiteY0-1352" fmla="*/ 1514270 h 2047849"/>
                  <a:gd name="connsiteX1-1353" fmla="*/ 471587 w 2186087"/>
                  <a:gd name="connsiteY1-1354" fmla="*/ 1838120 h 2047849"/>
                  <a:gd name="connsiteX2-1355" fmla="*/ 433332 w 2186087"/>
                  <a:gd name="connsiteY2-1356" fmla="*/ 1661404 h 2047849"/>
                  <a:gd name="connsiteX3-1357" fmla="*/ 2160687 w 2186087"/>
                  <a:gd name="connsiteY3-1358" fmla="*/ 1546020 h 2047849"/>
                  <a:gd name="connsiteX4-1359" fmla="*/ 2186087 w 2186087"/>
                  <a:gd name="connsiteY4-1360" fmla="*/ 1514270 h 2047849"/>
                  <a:gd name="connsiteX0-1361" fmla="*/ 2186087 w 2186087"/>
                  <a:gd name="connsiteY0-1362" fmla="*/ 1514270 h 2047849"/>
                  <a:gd name="connsiteX1-1363" fmla="*/ 471587 w 2186087"/>
                  <a:gd name="connsiteY1-1364" fmla="*/ 1838120 h 2047849"/>
                  <a:gd name="connsiteX2-1365" fmla="*/ 433332 w 2186087"/>
                  <a:gd name="connsiteY2-1366" fmla="*/ 1661404 h 2047849"/>
                  <a:gd name="connsiteX3-1367" fmla="*/ 2160687 w 2186087"/>
                  <a:gd name="connsiteY3-1368" fmla="*/ 1546020 h 2047849"/>
                  <a:gd name="connsiteX4-1369" fmla="*/ 2186087 w 2186087"/>
                  <a:gd name="connsiteY4-1370" fmla="*/ 1514270 h 2047849"/>
                  <a:gd name="connsiteX0-1371" fmla="*/ 2186087 w 2186087"/>
                  <a:gd name="connsiteY0-1372" fmla="*/ 1514270 h 2047849"/>
                  <a:gd name="connsiteX1-1373" fmla="*/ 560797 w 2186087"/>
                  <a:gd name="connsiteY1-1374" fmla="*/ 1838120 h 2047849"/>
                  <a:gd name="connsiteX2-1375" fmla="*/ 433332 w 2186087"/>
                  <a:gd name="connsiteY2-1376" fmla="*/ 1661404 h 2047849"/>
                  <a:gd name="connsiteX3-1377" fmla="*/ 2160687 w 2186087"/>
                  <a:gd name="connsiteY3-1378" fmla="*/ 1546020 h 2047849"/>
                  <a:gd name="connsiteX4-1379" fmla="*/ 2186087 w 2186087"/>
                  <a:gd name="connsiteY4-1380" fmla="*/ 1514270 h 2047849"/>
                  <a:gd name="connsiteX0-1381" fmla="*/ 2186087 w 2186087"/>
                  <a:gd name="connsiteY0-1382" fmla="*/ 1514270 h 2047849"/>
                  <a:gd name="connsiteX1-1383" fmla="*/ 560797 w 2186087"/>
                  <a:gd name="connsiteY1-1384" fmla="*/ 1838120 h 2047849"/>
                  <a:gd name="connsiteX2-1385" fmla="*/ 433332 w 2186087"/>
                  <a:gd name="connsiteY2-1386" fmla="*/ 1661404 h 2047849"/>
                  <a:gd name="connsiteX3-1387" fmla="*/ 2160687 w 2186087"/>
                  <a:gd name="connsiteY3-1388" fmla="*/ 1546020 h 2047849"/>
                  <a:gd name="connsiteX4-1389" fmla="*/ 2186087 w 2186087"/>
                  <a:gd name="connsiteY4-1390" fmla="*/ 1514270 h 2047849"/>
                  <a:gd name="connsiteX0-1391" fmla="*/ 2376524 w 2376524"/>
                  <a:gd name="connsiteY0-1392" fmla="*/ 1514270 h 2251919"/>
                  <a:gd name="connsiteX1-1393" fmla="*/ 751234 w 2376524"/>
                  <a:gd name="connsiteY1-1394" fmla="*/ 1838120 h 2251919"/>
                  <a:gd name="connsiteX2-1395" fmla="*/ 411896 w 2376524"/>
                  <a:gd name="connsiteY2-1396" fmla="*/ 1917882 h 2251919"/>
                  <a:gd name="connsiteX3-1397" fmla="*/ 2351124 w 2376524"/>
                  <a:gd name="connsiteY3-1398" fmla="*/ 1546020 h 2251919"/>
                  <a:gd name="connsiteX4-1399" fmla="*/ 2376524 w 2376524"/>
                  <a:gd name="connsiteY4-1400" fmla="*/ 1514270 h 2251919"/>
                  <a:gd name="connsiteX0-1401" fmla="*/ 2376524 w 2376524"/>
                  <a:gd name="connsiteY0-1402" fmla="*/ 1563535 h 2301184"/>
                  <a:gd name="connsiteX1-1403" fmla="*/ 751234 w 2376524"/>
                  <a:gd name="connsiteY1-1404" fmla="*/ 1887385 h 2301184"/>
                  <a:gd name="connsiteX2-1405" fmla="*/ 411896 w 2376524"/>
                  <a:gd name="connsiteY2-1406" fmla="*/ 1967147 h 2301184"/>
                  <a:gd name="connsiteX3-1407" fmla="*/ 2351124 w 2376524"/>
                  <a:gd name="connsiteY3-1408" fmla="*/ 1595285 h 2301184"/>
                  <a:gd name="connsiteX4-1409" fmla="*/ 2376524 w 2376524"/>
                  <a:gd name="connsiteY4-1410" fmla="*/ 1563535 h 2301184"/>
                  <a:gd name="connsiteX0-1411" fmla="*/ 2376524 w 2376524"/>
                  <a:gd name="connsiteY0-1412" fmla="*/ 1563535 h 2301184"/>
                  <a:gd name="connsiteX1-1413" fmla="*/ 751234 w 2376524"/>
                  <a:gd name="connsiteY1-1414" fmla="*/ 1887385 h 2301184"/>
                  <a:gd name="connsiteX2-1415" fmla="*/ 411896 w 2376524"/>
                  <a:gd name="connsiteY2-1416" fmla="*/ 1967147 h 2301184"/>
                  <a:gd name="connsiteX3-1417" fmla="*/ 2351124 w 2376524"/>
                  <a:gd name="connsiteY3-1418" fmla="*/ 1595285 h 2301184"/>
                  <a:gd name="connsiteX4-1419" fmla="*/ 2376524 w 2376524"/>
                  <a:gd name="connsiteY4-1420" fmla="*/ 1563535 h 2301184"/>
                  <a:gd name="connsiteX0-1421" fmla="*/ 2814571 w 2814571"/>
                  <a:gd name="connsiteY0-1422" fmla="*/ 1597729 h 2335378"/>
                  <a:gd name="connsiteX1-1423" fmla="*/ 1189281 w 2814571"/>
                  <a:gd name="connsiteY1-1424" fmla="*/ 1921579 h 2335378"/>
                  <a:gd name="connsiteX2-1425" fmla="*/ 849943 w 2814571"/>
                  <a:gd name="connsiteY2-1426" fmla="*/ 2001341 h 2335378"/>
                  <a:gd name="connsiteX3-1427" fmla="*/ 2789171 w 2814571"/>
                  <a:gd name="connsiteY3-1428" fmla="*/ 1629479 h 2335378"/>
                  <a:gd name="connsiteX4-1429" fmla="*/ 2814571 w 2814571"/>
                  <a:gd name="connsiteY4-1430" fmla="*/ 1597729 h 2335378"/>
                  <a:gd name="connsiteX0-1431" fmla="*/ 2751110 w 2751110"/>
                  <a:gd name="connsiteY0-1432" fmla="*/ 1751368 h 2489017"/>
                  <a:gd name="connsiteX1-1433" fmla="*/ 1125820 w 2751110"/>
                  <a:gd name="connsiteY1-1434" fmla="*/ 2075218 h 2489017"/>
                  <a:gd name="connsiteX2-1435" fmla="*/ 786482 w 2751110"/>
                  <a:gd name="connsiteY2-1436" fmla="*/ 2154980 h 2489017"/>
                  <a:gd name="connsiteX3-1437" fmla="*/ 2725710 w 2751110"/>
                  <a:gd name="connsiteY3-1438" fmla="*/ 1783118 h 2489017"/>
                  <a:gd name="connsiteX4-1439" fmla="*/ 2751110 w 2751110"/>
                  <a:gd name="connsiteY4-1440" fmla="*/ 1751368 h 2489017"/>
                  <a:gd name="connsiteX0-1441" fmla="*/ 2820472 w 2820472"/>
                  <a:gd name="connsiteY0-1442" fmla="*/ 1736573 h 2474222"/>
                  <a:gd name="connsiteX1-1443" fmla="*/ 1195182 w 2820472"/>
                  <a:gd name="connsiteY1-1444" fmla="*/ 2060423 h 2474222"/>
                  <a:gd name="connsiteX2-1445" fmla="*/ 855844 w 2820472"/>
                  <a:gd name="connsiteY2-1446" fmla="*/ 2140185 h 2474222"/>
                  <a:gd name="connsiteX3-1447" fmla="*/ 2795072 w 2820472"/>
                  <a:gd name="connsiteY3-1448" fmla="*/ 1768323 h 2474222"/>
                  <a:gd name="connsiteX4-1449" fmla="*/ 2820472 w 2820472"/>
                  <a:gd name="connsiteY4-1450" fmla="*/ 1736573 h 2474222"/>
                  <a:gd name="connsiteX0-1451" fmla="*/ 2820472 w 2820472"/>
                  <a:gd name="connsiteY0-1452" fmla="*/ 1736573 h 2278029"/>
                  <a:gd name="connsiteX1-1453" fmla="*/ 1195182 w 2820472"/>
                  <a:gd name="connsiteY1-1454" fmla="*/ 2060423 h 2278029"/>
                  <a:gd name="connsiteX2-1455" fmla="*/ 855844 w 2820472"/>
                  <a:gd name="connsiteY2-1456" fmla="*/ 2140185 h 2278029"/>
                  <a:gd name="connsiteX3-1457" fmla="*/ 2795072 w 2820472"/>
                  <a:gd name="connsiteY3-1458" fmla="*/ 1768323 h 2278029"/>
                  <a:gd name="connsiteX4-1459" fmla="*/ 2820472 w 2820472"/>
                  <a:gd name="connsiteY4-1460" fmla="*/ 1736573 h 2278029"/>
                  <a:gd name="connsiteX0-1461" fmla="*/ 2763567 w 2763567"/>
                  <a:gd name="connsiteY0-1462" fmla="*/ 1746484 h 2287940"/>
                  <a:gd name="connsiteX1-1463" fmla="*/ 1138277 w 2763567"/>
                  <a:gd name="connsiteY1-1464" fmla="*/ 2070334 h 2287940"/>
                  <a:gd name="connsiteX2-1465" fmla="*/ 798939 w 2763567"/>
                  <a:gd name="connsiteY2-1466" fmla="*/ 2150096 h 2287940"/>
                  <a:gd name="connsiteX3-1467" fmla="*/ 2738167 w 2763567"/>
                  <a:gd name="connsiteY3-1468" fmla="*/ 1778234 h 2287940"/>
                  <a:gd name="connsiteX4-1469" fmla="*/ 2763567 w 2763567"/>
                  <a:gd name="connsiteY4-1470" fmla="*/ 1746484 h 2287940"/>
                  <a:gd name="connsiteX0-1471" fmla="*/ 2842837 w 2842837"/>
                  <a:gd name="connsiteY0-1472" fmla="*/ 1771247 h 2312703"/>
                  <a:gd name="connsiteX1-1473" fmla="*/ 1217547 w 2842837"/>
                  <a:gd name="connsiteY1-1474" fmla="*/ 2095097 h 2312703"/>
                  <a:gd name="connsiteX2-1475" fmla="*/ 878209 w 2842837"/>
                  <a:gd name="connsiteY2-1476" fmla="*/ 2174859 h 2312703"/>
                  <a:gd name="connsiteX3-1477" fmla="*/ 2817437 w 2842837"/>
                  <a:gd name="connsiteY3-1478" fmla="*/ 1802997 h 2312703"/>
                  <a:gd name="connsiteX4-1479" fmla="*/ 2842837 w 2842837"/>
                  <a:gd name="connsiteY4-1480" fmla="*/ 1771247 h 2312703"/>
                  <a:gd name="connsiteX0-1481" fmla="*/ 2842837 w 2842837"/>
                  <a:gd name="connsiteY0-1482" fmla="*/ 1771247 h 2286711"/>
                  <a:gd name="connsiteX1-1483" fmla="*/ 1217547 w 2842837"/>
                  <a:gd name="connsiteY1-1484" fmla="*/ 2095097 h 2286711"/>
                  <a:gd name="connsiteX2-1485" fmla="*/ 878209 w 2842837"/>
                  <a:gd name="connsiteY2-1486" fmla="*/ 2174859 h 2286711"/>
                  <a:gd name="connsiteX3-1487" fmla="*/ 2817437 w 2842837"/>
                  <a:gd name="connsiteY3-1488" fmla="*/ 1802997 h 2286711"/>
                  <a:gd name="connsiteX4-1489" fmla="*/ 2842837 w 2842837"/>
                  <a:gd name="connsiteY4-1490" fmla="*/ 1771247 h 2286711"/>
                  <a:gd name="connsiteX0-1491" fmla="*/ 2842837 w 2842837"/>
                  <a:gd name="connsiteY0-1492" fmla="*/ 1771247 h 2095097"/>
                  <a:gd name="connsiteX1-1493" fmla="*/ 1217547 w 2842837"/>
                  <a:gd name="connsiteY1-1494" fmla="*/ 2095097 h 2095097"/>
                  <a:gd name="connsiteX2-1495" fmla="*/ 1313106 w 2842837"/>
                  <a:gd name="connsiteY2-1496" fmla="*/ 1951835 h 2095097"/>
                  <a:gd name="connsiteX3-1497" fmla="*/ 2817437 w 2842837"/>
                  <a:gd name="connsiteY3-1498" fmla="*/ 1802997 h 2095097"/>
                  <a:gd name="connsiteX4-1499" fmla="*/ 2842837 w 2842837"/>
                  <a:gd name="connsiteY4-1500" fmla="*/ 1771247 h 2095097"/>
                  <a:gd name="connsiteX0-1501" fmla="*/ 2842837 w 2842837"/>
                  <a:gd name="connsiteY0-1502" fmla="*/ 1771247 h 2095097"/>
                  <a:gd name="connsiteX1-1503" fmla="*/ 1217547 w 2842837"/>
                  <a:gd name="connsiteY1-1504" fmla="*/ 2095097 h 2095097"/>
                  <a:gd name="connsiteX2-1505" fmla="*/ 1313106 w 2842837"/>
                  <a:gd name="connsiteY2-1506" fmla="*/ 1951835 h 2095097"/>
                  <a:gd name="connsiteX3-1507" fmla="*/ 2817437 w 2842837"/>
                  <a:gd name="connsiteY3-1508" fmla="*/ 1802997 h 2095097"/>
                  <a:gd name="connsiteX4-1509" fmla="*/ 2842837 w 2842837"/>
                  <a:gd name="connsiteY4-1510" fmla="*/ 1771247 h 2095097"/>
                  <a:gd name="connsiteX0-1511" fmla="*/ 2842837 w 2842837"/>
                  <a:gd name="connsiteY0-1512" fmla="*/ 1771247 h 2095097"/>
                  <a:gd name="connsiteX1-1513" fmla="*/ 1217547 w 2842837"/>
                  <a:gd name="connsiteY1-1514" fmla="*/ 2095097 h 2095097"/>
                  <a:gd name="connsiteX2-1515" fmla="*/ 1313106 w 2842837"/>
                  <a:gd name="connsiteY2-1516" fmla="*/ 1951835 h 2095097"/>
                  <a:gd name="connsiteX3-1517" fmla="*/ 2817437 w 2842837"/>
                  <a:gd name="connsiteY3-1518" fmla="*/ 1802997 h 2095097"/>
                  <a:gd name="connsiteX4-1519" fmla="*/ 2842837 w 2842837"/>
                  <a:gd name="connsiteY4-1520" fmla="*/ 1771247 h 2095097"/>
                  <a:gd name="connsiteX0-1521" fmla="*/ 2842837 w 2842837"/>
                  <a:gd name="connsiteY0-1522" fmla="*/ 1771247 h 2186004"/>
                  <a:gd name="connsiteX1-1523" fmla="*/ 1217547 w 2842837"/>
                  <a:gd name="connsiteY1-1524" fmla="*/ 2095097 h 2186004"/>
                  <a:gd name="connsiteX2-1525" fmla="*/ 1313106 w 2842837"/>
                  <a:gd name="connsiteY2-1526" fmla="*/ 1951835 h 2186004"/>
                  <a:gd name="connsiteX3-1527" fmla="*/ 2817437 w 2842837"/>
                  <a:gd name="connsiteY3-1528" fmla="*/ 1802997 h 2186004"/>
                  <a:gd name="connsiteX4-1529" fmla="*/ 2842837 w 2842837"/>
                  <a:gd name="connsiteY4-1530" fmla="*/ 1771247 h 2186004"/>
                  <a:gd name="connsiteX0-1531" fmla="*/ 2842837 w 2842837"/>
                  <a:gd name="connsiteY0-1532" fmla="*/ 1771247 h 2163341"/>
                  <a:gd name="connsiteX1-1533" fmla="*/ 1217547 w 2842837"/>
                  <a:gd name="connsiteY1-1534" fmla="*/ 2095097 h 2163341"/>
                  <a:gd name="connsiteX2-1535" fmla="*/ 1313106 w 2842837"/>
                  <a:gd name="connsiteY2-1536" fmla="*/ 1951835 h 2163341"/>
                  <a:gd name="connsiteX3-1537" fmla="*/ 2817437 w 2842837"/>
                  <a:gd name="connsiteY3-1538" fmla="*/ 1802997 h 2163341"/>
                  <a:gd name="connsiteX4-1539" fmla="*/ 2842837 w 2842837"/>
                  <a:gd name="connsiteY4-1540" fmla="*/ 1771247 h 2163341"/>
                  <a:gd name="connsiteX0-1541" fmla="*/ 2842837 w 2842837"/>
                  <a:gd name="connsiteY0-1542" fmla="*/ 1771247 h 2095097"/>
                  <a:gd name="connsiteX1-1543" fmla="*/ 1217547 w 2842837"/>
                  <a:gd name="connsiteY1-1544" fmla="*/ 2095097 h 2095097"/>
                  <a:gd name="connsiteX2-1545" fmla="*/ 1313106 w 2842837"/>
                  <a:gd name="connsiteY2-1546" fmla="*/ 1951835 h 2095097"/>
                  <a:gd name="connsiteX3-1547" fmla="*/ 2817437 w 2842837"/>
                  <a:gd name="connsiteY3-1548" fmla="*/ 1802997 h 2095097"/>
                  <a:gd name="connsiteX4-1549" fmla="*/ 2842837 w 2842837"/>
                  <a:gd name="connsiteY4-1550" fmla="*/ 1771247 h 2095097"/>
                  <a:gd name="connsiteX0-1551" fmla="*/ 2921897 w 2921897"/>
                  <a:gd name="connsiteY0-1552" fmla="*/ 1771247 h 2095097"/>
                  <a:gd name="connsiteX1-1553" fmla="*/ 1191832 w 2921897"/>
                  <a:gd name="connsiteY1-1554" fmla="*/ 2095097 h 2095097"/>
                  <a:gd name="connsiteX2-1555" fmla="*/ 1392166 w 2921897"/>
                  <a:gd name="connsiteY2-1556" fmla="*/ 1951835 h 2095097"/>
                  <a:gd name="connsiteX3-1557" fmla="*/ 2896497 w 2921897"/>
                  <a:gd name="connsiteY3-1558" fmla="*/ 1802997 h 2095097"/>
                  <a:gd name="connsiteX4-1559" fmla="*/ 2921897 w 2921897"/>
                  <a:gd name="connsiteY4-1560" fmla="*/ 1771247 h 2095097"/>
                  <a:gd name="connsiteX0-1561" fmla="*/ 2921897 w 2921897"/>
                  <a:gd name="connsiteY0-1562" fmla="*/ 1771247 h 2095097"/>
                  <a:gd name="connsiteX1-1563" fmla="*/ 1191832 w 2921897"/>
                  <a:gd name="connsiteY1-1564" fmla="*/ 2095097 h 2095097"/>
                  <a:gd name="connsiteX2-1565" fmla="*/ 1163566 w 2921897"/>
                  <a:gd name="connsiteY2-1566" fmla="*/ 2047085 h 2095097"/>
                  <a:gd name="connsiteX3-1567" fmla="*/ 2896497 w 2921897"/>
                  <a:gd name="connsiteY3-1568" fmla="*/ 1802997 h 2095097"/>
                  <a:gd name="connsiteX4-1569" fmla="*/ 2921897 w 2921897"/>
                  <a:gd name="connsiteY4-1570" fmla="*/ 1771247 h 2095097"/>
                  <a:gd name="connsiteX0-1571" fmla="*/ 2921897 w 2921897"/>
                  <a:gd name="connsiteY0-1572" fmla="*/ 1771247 h 2095097"/>
                  <a:gd name="connsiteX1-1573" fmla="*/ 1191832 w 2921897"/>
                  <a:gd name="connsiteY1-1574" fmla="*/ 2095097 h 2095097"/>
                  <a:gd name="connsiteX2-1575" fmla="*/ 1163566 w 2921897"/>
                  <a:gd name="connsiteY2-1576" fmla="*/ 2047085 h 2095097"/>
                  <a:gd name="connsiteX3-1577" fmla="*/ 2896497 w 2921897"/>
                  <a:gd name="connsiteY3-1578" fmla="*/ 1802997 h 2095097"/>
                  <a:gd name="connsiteX4-1579" fmla="*/ 2921897 w 2921897"/>
                  <a:gd name="connsiteY4-1580" fmla="*/ 1771247 h 2095097"/>
                  <a:gd name="connsiteX0-1581" fmla="*/ 2921897 w 2921897"/>
                  <a:gd name="connsiteY0-1582" fmla="*/ 1771247 h 2098360"/>
                  <a:gd name="connsiteX1-1583" fmla="*/ 1191832 w 2921897"/>
                  <a:gd name="connsiteY1-1584" fmla="*/ 2095097 h 2098360"/>
                  <a:gd name="connsiteX2-1585" fmla="*/ 1173091 w 2921897"/>
                  <a:gd name="connsiteY2-1586" fmla="*/ 2056610 h 2098360"/>
                  <a:gd name="connsiteX3-1587" fmla="*/ 2896497 w 2921897"/>
                  <a:gd name="connsiteY3-1588" fmla="*/ 1802997 h 2098360"/>
                  <a:gd name="connsiteX4-1589" fmla="*/ 2921897 w 2921897"/>
                  <a:gd name="connsiteY4-1590" fmla="*/ 1771247 h 2098360"/>
                  <a:gd name="connsiteX0-1591" fmla="*/ 2828897 w 2828897"/>
                  <a:gd name="connsiteY0-1592" fmla="*/ 1804826 h 2131939"/>
                  <a:gd name="connsiteX1-1593" fmla="*/ 1098832 w 2828897"/>
                  <a:gd name="connsiteY1-1594" fmla="*/ 2128676 h 2131939"/>
                  <a:gd name="connsiteX2-1595" fmla="*/ 1080091 w 2828897"/>
                  <a:gd name="connsiteY2-1596" fmla="*/ 2090189 h 2131939"/>
                  <a:gd name="connsiteX3-1597" fmla="*/ 2803497 w 2828897"/>
                  <a:gd name="connsiteY3-1598" fmla="*/ 1836576 h 2131939"/>
                  <a:gd name="connsiteX4-1599" fmla="*/ 2828897 w 2828897"/>
                  <a:gd name="connsiteY4-1600" fmla="*/ 1804826 h 2131939"/>
                  <a:gd name="connsiteX0-1601" fmla="*/ 2860599 w 2860599"/>
                  <a:gd name="connsiteY0-1602" fmla="*/ 1784138 h 2111251"/>
                  <a:gd name="connsiteX1-1603" fmla="*/ 1130534 w 2860599"/>
                  <a:gd name="connsiteY1-1604" fmla="*/ 2107988 h 2111251"/>
                  <a:gd name="connsiteX2-1605" fmla="*/ 1111793 w 2860599"/>
                  <a:gd name="connsiteY2-1606" fmla="*/ 2069501 h 2111251"/>
                  <a:gd name="connsiteX3-1607" fmla="*/ 2835199 w 2860599"/>
                  <a:gd name="connsiteY3-1608" fmla="*/ 1815888 h 2111251"/>
                  <a:gd name="connsiteX4-1609" fmla="*/ 2860599 w 2860599"/>
                  <a:gd name="connsiteY4-1610" fmla="*/ 1784138 h 2111251"/>
                  <a:gd name="connsiteX0-1611" fmla="*/ 2860599 w 2860599"/>
                  <a:gd name="connsiteY0-1612" fmla="*/ 1784138 h 2111251"/>
                  <a:gd name="connsiteX1-1613" fmla="*/ 1130534 w 2860599"/>
                  <a:gd name="connsiteY1-1614" fmla="*/ 2107988 h 2111251"/>
                  <a:gd name="connsiteX2-1615" fmla="*/ 1130843 w 2860599"/>
                  <a:gd name="connsiteY2-1616" fmla="*/ 2069501 h 2111251"/>
                  <a:gd name="connsiteX3-1617" fmla="*/ 2835199 w 2860599"/>
                  <a:gd name="connsiteY3-1618" fmla="*/ 1815888 h 2111251"/>
                  <a:gd name="connsiteX4-1619" fmla="*/ 2860599 w 2860599"/>
                  <a:gd name="connsiteY4-1620" fmla="*/ 1784138 h 2111251"/>
                  <a:gd name="connsiteX0-1621" fmla="*/ 2860599 w 2860599"/>
                  <a:gd name="connsiteY0-1622" fmla="*/ 1784138 h 2111251"/>
                  <a:gd name="connsiteX1-1623" fmla="*/ 1130534 w 2860599"/>
                  <a:gd name="connsiteY1-1624" fmla="*/ 2107988 h 2111251"/>
                  <a:gd name="connsiteX2-1625" fmla="*/ 1130843 w 2860599"/>
                  <a:gd name="connsiteY2-1626" fmla="*/ 2069501 h 2111251"/>
                  <a:gd name="connsiteX3-1627" fmla="*/ 2835199 w 2860599"/>
                  <a:gd name="connsiteY3-1628" fmla="*/ 1815888 h 2111251"/>
                  <a:gd name="connsiteX4-1629" fmla="*/ 2860599 w 2860599"/>
                  <a:gd name="connsiteY4-1630" fmla="*/ 1784138 h 2111251"/>
                  <a:gd name="connsiteX0-1631" fmla="*/ 2880518 w 2880518"/>
                  <a:gd name="connsiteY0-1632" fmla="*/ 1811541 h 2138654"/>
                  <a:gd name="connsiteX1-1633" fmla="*/ 1150453 w 2880518"/>
                  <a:gd name="connsiteY1-1634" fmla="*/ 2135391 h 2138654"/>
                  <a:gd name="connsiteX2-1635" fmla="*/ 1150762 w 2880518"/>
                  <a:gd name="connsiteY2-1636" fmla="*/ 2096904 h 2138654"/>
                  <a:gd name="connsiteX3-1637" fmla="*/ 2855118 w 2880518"/>
                  <a:gd name="connsiteY3-1638" fmla="*/ 1843291 h 2138654"/>
                  <a:gd name="connsiteX4-1639" fmla="*/ 2880518 w 2880518"/>
                  <a:gd name="connsiteY4-1640" fmla="*/ 1811541 h 2138654"/>
                  <a:gd name="connsiteX0-1641" fmla="*/ 2882888 w 2882888"/>
                  <a:gd name="connsiteY0-1642" fmla="*/ 1809043 h 2136156"/>
                  <a:gd name="connsiteX1-1643" fmla="*/ 1152823 w 2882888"/>
                  <a:gd name="connsiteY1-1644" fmla="*/ 2132893 h 2136156"/>
                  <a:gd name="connsiteX2-1645" fmla="*/ 1153132 w 2882888"/>
                  <a:gd name="connsiteY2-1646" fmla="*/ 2094406 h 2136156"/>
                  <a:gd name="connsiteX3-1647" fmla="*/ 2857488 w 2882888"/>
                  <a:gd name="connsiteY3-1648" fmla="*/ 1840793 h 2136156"/>
                  <a:gd name="connsiteX4-1649" fmla="*/ 2882888 w 2882888"/>
                  <a:gd name="connsiteY4-1650" fmla="*/ 1809043 h 21361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882888" h="2136156">
                    <a:moveTo>
                      <a:pt x="2882888" y="1809043"/>
                    </a:moveTo>
                    <a:cubicBezTo>
                      <a:pt x="839240" y="-2117634"/>
                      <a:pt x="-1424326" y="1472625"/>
                      <a:pt x="1152823" y="2132893"/>
                    </a:cubicBezTo>
                    <a:cubicBezTo>
                      <a:pt x="1173526" y="1973627"/>
                      <a:pt x="1076673" y="2231369"/>
                      <a:pt x="1153132" y="2094406"/>
                    </a:cubicBezTo>
                    <a:cubicBezTo>
                      <a:pt x="-943347" y="1643815"/>
                      <a:pt x="610181" y="-1935393"/>
                      <a:pt x="2857488" y="1840793"/>
                    </a:cubicBezTo>
                    <a:lnTo>
                      <a:pt x="2882888" y="1809043"/>
                    </a:lnTo>
                    <a:close/>
                  </a:path>
                </a:pathLst>
              </a:custGeom>
              <a:gradFill flip="none" rotWithShape="1">
                <a:gsLst>
                  <a:gs pos="96300">
                    <a:srgbClr val="FFFFFF"/>
                  </a:gs>
                  <a:gs pos="0">
                    <a:schemeClr val="bg1">
                      <a:alpha val="5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7" name="任意多边形 43"/>
              <p:cNvSpPr/>
              <p:nvPr/>
            </p:nvSpPr>
            <p:spPr>
              <a:xfrm rot="14565401">
                <a:off x="3457357" y="3305152"/>
                <a:ext cx="2144589" cy="1582803"/>
              </a:xfrm>
              <a:custGeom>
                <a:avLst/>
                <a:gdLst>
                  <a:gd name="connsiteX0" fmla="*/ 2774950 w 2774950"/>
                  <a:gd name="connsiteY0" fmla="*/ 1581150 h 1816100"/>
                  <a:gd name="connsiteX1" fmla="*/ 1663700 w 2774950"/>
                  <a:gd name="connsiteY1" fmla="*/ 0 h 1816100"/>
                  <a:gd name="connsiteX2" fmla="*/ 0 w 2774950"/>
                  <a:gd name="connsiteY2" fmla="*/ 266700 h 1816100"/>
                  <a:gd name="connsiteX3" fmla="*/ 952500 w 2774950"/>
                  <a:gd name="connsiteY3" fmla="*/ 1816100 h 1816100"/>
                  <a:gd name="connsiteX4" fmla="*/ 996950 w 2774950"/>
                  <a:gd name="connsiteY4" fmla="*/ 1758950 h 1816100"/>
                  <a:gd name="connsiteX5" fmla="*/ 215900 w 2774950"/>
                  <a:gd name="connsiteY5" fmla="*/ 374650 h 1816100"/>
                  <a:gd name="connsiteX6" fmla="*/ 1651000 w 2774950"/>
                  <a:gd name="connsiteY6" fmla="*/ 190500 h 1816100"/>
                  <a:gd name="connsiteX7" fmla="*/ 2711450 w 2774950"/>
                  <a:gd name="connsiteY7" fmla="*/ 1593850 h 1816100"/>
                  <a:gd name="connsiteX8" fmla="*/ 2774950 w 2774950"/>
                  <a:gd name="connsiteY8" fmla="*/ 1581150 h 1816100"/>
                  <a:gd name="connsiteX0-1" fmla="*/ 2774950 w 2774950"/>
                  <a:gd name="connsiteY0-2" fmla="*/ 1581150 h 1816100"/>
                  <a:gd name="connsiteX1-3" fmla="*/ 1663700 w 2774950"/>
                  <a:gd name="connsiteY1-4" fmla="*/ 0 h 1816100"/>
                  <a:gd name="connsiteX2-5" fmla="*/ 0 w 2774950"/>
                  <a:gd name="connsiteY2-6" fmla="*/ 266700 h 1816100"/>
                  <a:gd name="connsiteX3-7" fmla="*/ 971550 w 2774950"/>
                  <a:gd name="connsiteY3-8" fmla="*/ 1816100 h 1816100"/>
                  <a:gd name="connsiteX4-9" fmla="*/ 996950 w 2774950"/>
                  <a:gd name="connsiteY4-10" fmla="*/ 1758950 h 1816100"/>
                  <a:gd name="connsiteX5-11" fmla="*/ 215900 w 2774950"/>
                  <a:gd name="connsiteY5-12" fmla="*/ 374650 h 1816100"/>
                  <a:gd name="connsiteX6-13" fmla="*/ 1651000 w 2774950"/>
                  <a:gd name="connsiteY6-14" fmla="*/ 190500 h 1816100"/>
                  <a:gd name="connsiteX7-15" fmla="*/ 2711450 w 2774950"/>
                  <a:gd name="connsiteY7-16" fmla="*/ 1593850 h 1816100"/>
                  <a:gd name="connsiteX8-17" fmla="*/ 2774950 w 2774950"/>
                  <a:gd name="connsiteY8-18" fmla="*/ 1581150 h 1816100"/>
                  <a:gd name="connsiteX0-19" fmla="*/ 2774950 w 2774950"/>
                  <a:gd name="connsiteY0-20" fmla="*/ 1581150 h 1816100"/>
                  <a:gd name="connsiteX1-21" fmla="*/ 1663700 w 2774950"/>
                  <a:gd name="connsiteY1-22" fmla="*/ 0 h 1816100"/>
                  <a:gd name="connsiteX2-23" fmla="*/ 0 w 2774950"/>
                  <a:gd name="connsiteY2-24" fmla="*/ 266700 h 1816100"/>
                  <a:gd name="connsiteX3-25" fmla="*/ 971550 w 2774950"/>
                  <a:gd name="connsiteY3-26" fmla="*/ 1816100 h 1816100"/>
                  <a:gd name="connsiteX4-27" fmla="*/ 977900 w 2774950"/>
                  <a:gd name="connsiteY4-28" fmla="*/ 1765300 h 1816100"/>
                  <a:gd name="connsiteX5-29" fmla="*/ 215900 w 2774950"/>
                  <a:gd name="connsiteY5-30" fmla="*/ 374650 h 1816100"/>
                  <a:gd name="connsiteX6-31" fmla="*/ 1651000 w 2774950"/>
                  <a:gd name="connsiteY6-32" fmla="*/ 190500 h 1816100"/>
                  <a:gd name="connsiteX7-33" fmla="*/ 2711450 w 2774950"/>
                  <a:gd name="connsiteY7-34" fmla="*/ 1593850 h 1816100"/>
                  <a:gd name="connsiteX8-35" fmla="*/ 2774950 w 2774950"/>
                  <a:gd name="connsiteY8-36" fmla="*/ 1581150 h 1816100"/>
                  <a:gd name="connsiteX0-37" fmla="*/ 2813050 w 2813050"/>
                  <a:gd name="connsiteY0-38" fmla="*/ 1581150 h 1816100"/>
                  <a:gd name="connsiteX1-39" fmla="*/ 1701800 w 2813050"/>
                  <a:gd name="connsiteY1-40" fmla="*/ 0 h 1816100"/>
                  <a:gd name="connsiteX2-41" fmla="*/ 0 w 2813050"/>
                  <a:gd name="connsiteY2-42" fmla="*/ 438150 h 1816100"/>
                  <a:gd name="connsiteX3-43" fmla="*/ 1009650 w 2813050"/>
                  <a:gd name="connsiteY3-44" fmla="*/ 1816100 h 1816100"/>
                  <a:gd name="connsiteX4-45" fmla="*/ 1016000 w 2813050"/>
                  <a:gd name="connsiteY4-46" fmla="*/ 1765300 h 1816100"/>
                  <a:gd name="connsiteX5-47" fmla="*/ 254000 w 2813050"/>
                  <a:gd name="connsiteY5-48" fmla="*/ 374650 h 1816100"/>
                  <a:gd name="connsiteX6-49" fmla="*/ 1689100 w 2813050"/>
                  <a:gd name="connsiteY6-50" fmla="*/ 190500 h 1816100"/>
                  <a:gd name="connsiteX7-51" fmla="*/ 2749550 w 2813050"/>
                  <a:gd name="connsiteY7-52" fmla="*/ 1593850 h 1816100"/>
                  <a:gd name="connsiteX8-53" fmla="*/ 2813050 w 2813050"/>
                  <a:gd name="connsiteY8-54" fmla="*/ 1581150 h 1816100"/>
                  <a:gd name="connsiteX0-55" fmla="*/ 2813050 w 2813050"/>
                  <a:gd name="connsiteY0-56" fmla="*/ 1581150 h 1816100"/>
                  <a:gd name="connsiteX1-57" fmla="*/ 1701800 w 2813050"/>
                  <a:gd name="connsiteY1-58" fmla="*/ 0 h 1816100"/>
                  <a:gd name="connsiteX2-59" fmla="*/ 0 w 2813050"/>
                  <a:gd name="connsiteY2-60" fmla="*/ 438150 h 1816100"/>
                  <a:gd name="connsiteX3-61" fmla="*/ 1009650 w 2813050"/>
                  <a:gd name="connsiteY3-62" fmla="*/ 1816100 h 1816100"/>
                  <a:gd name="connsiteX4-63" fmla="*/ 1016000 w 2813050"/>
                  <a:gd name="connsiteY4-64" fmla="*/ 1765300 h 1816100"/>
                  <a:gd name="connsiteX5-65" fmla="*/ 146050 w 2813050"/>
                  <a:gd name="connsiteY5-66" fmla="*/ 495300 h 1816100"/>
                  <a:gd name="connsiteX6-67" fmla="*/ 1689100 w 2813050"/>
                  <a:gd name="connsiteY6-68" fmla="*/ 190500 h 1816100"/>
                  <a:gd name="connsiteX7-69" fmla="*/ 2749550 w 2813050"/>
                  <a:gd name="connsiteY7-70" fmla="*/ 1593850 h 1816100"/>
                  <a:gd name="connsiteX8-71" fmla="*/ 2813050 w 2813050"/>
                  <a:gd name="connsiteY8-72" fmla="*/ 1581150 h 1816100"/>
                  <a:gd name="connsiteX0-73" fmla="*/ 2813050 w 2813050"/>
                  <a:gd name="connsiteY0-74" fmla="*/ 1809750 h 2044700"/>
                  <a:gd name="connsiteX1-75" fmla="*/ 1200150 w 2813050"/>
                  <a:gd name="connsiteY1-76" fmla="*/ 0 h 2044700"/>
                  <a:gd name="connsiteX2-77" fmla="*/ 0 w 2813050"/>
                  <a:gd name="connsiteY2-78" fmla="*/ 666750 h 2044700"/>
                  <a:gd name="connsiteX3-79" fmla="*/ 1009650 w 2813050"/>
                  <a:gd name="connsiteY3-80" fmla="*/ 2044700 h 2044700"/>
                  <a:gd name="connsiteX4-81" fmla="*/ 1016000 w 2813050"/>
                  <a:gd name="connsiteY4-82" fmla="*/ 1993900 h 2044700"/>
                  <a:gd name="connsiteX5-83" fmla="*/ 146050 w 2813050"/>
                  <a:gd name="connsiteY5-84" fmla="*/ 723900 h 2044700"/>
                  <a:gd name="connsiteX6-85" fmla="*/ 1689100 w 2813050"/>
                  <a:gd name="connsiteY6-86" fmla="*/ 419100 h 2044700"/>
                  <a:gd name="connsiteX7-87" fmla="*/ 2749550 w 2813050"/>
                  <a:gd name="connsiteY7-88" fmla="*/ 1822450 h 2044700"/>
                  <a:gd name="connsiteX8-89" fmla="*/ 2813050 w 2813050"/>
                  <a:gd name="connsiteY8-90" fmla="*/ 1809750 h 2044700"/>
                  <a:gd name="connsiteX0-91" fmla="*/ 2813050 w 2813050"/>
                  <a:gd name="connsiteY0-92" fmla="*/ 1809750 h 2044700"/>
                  <a:gd name="connsiteX1-93" fmla="*/ 1200150 w 2813050"/>
                  <a:gd name="connsiteY1-94" fmla="*/ 0 h 2044700"/>
                  <a:gd name="connsiteX2-95" fmla="*/ 0 w 2813050"/>
                  <a:gd name="connsiteY2-96" fmla="*/ 666750 h 2044700"/>
                  <a:gd name="connsiteX3-97" fmla="*/ 1009650 w 2813050"/>
                  <a:gd name="connsiteY3-98" fmla="*/ 2044700 h 2044700"/>
                  <a:gd name="connsiteX4-99" fmla="*/ 1016000 w 2813050"/>
                  <a:gd name="connsiteY4-100" fmla="*/ 1993900 h 2044700"/>
                  <a:gd name="connsiteX5-101" fmla="*/ 146050 w 2813050"/>
                  <a:gd name="connsiteY5-102" fmla="*/ 723900 h 2044700"/>
                  <a:gd name="connsiteX6-103" fmla="*/ 1358900 w 2813050"/>
                  <a:gd name="connsiteY6-104" fmla="*/ 336550 h 2044700"/>
                  <a:gd name="connsiteX7-105" fmla="*/ 2749550 w 2813050"/>
                  <a:gd name="connsiteY7-106" fmla="*/ 1822450 h 2044700"/>
                  <a:gd name="connsiteX8-107" fmla="*/ 2813050 w 2813050"/>
                  <a:gd name="connsiteY8-108" fmla="*/ 1809750 h 2044700"/>
                  <a:gd name="connsiteX0-109" fmla="*/ 2813050 w 2813050"/>
                  <a:gd name="connsiteY0-110" fmla="*/ 1790700 h 2025650"/>
                  <a:gd name="connsiteX1-111" fmla="*/ 1289050 w 2813050"/>
                  <a:gd name="connsiteY1-112" fmla="*/ 0 h 2025650"/>
                  <a:gd name="connsiteX2-113" fmla="*/ 0 w 2813050"/>
                  <a:gd name="connsiteY2-114" fmla="*/ 647700 h 2025650"/>
                  <a:gd name="connsiteX3-115" fmla="*/ 1009650 w 2813050"/>
                  <a:gd name="connsiteY3-116" fmla="*/ 2025650 h 2025650"/>
                  <a:gd name="connsiteX4-117" fmla="*/ 1016000 w 2813050"/>
                  <a:gd name="connsiteY4-118" fmla="*/ 1974850 h 2025650"/>
                  <a:gd name="connsiteX5-119" fmla="*/ 146050 w 2813050"/>
                  <a:gd name="connsiteY5-120" fmla="*/ 704850 h 2025650"/>
                  <a:gd name="connsiteX6-121" fmla="*/ 1358900 w 2813050"/>
                  <a:gd name="connsiteY6-122" fmla="*/ 317500 h 2025650"/>
                  <a:gd name="connsiteX7-123" fmla="*/ 2749550 w 2813050"/>
                  <a:gd name="connsiteY7-124" fmla="*/ 1803400 h 2025650"/>
                  <a:gd name="connsiteX8-125" fmla="*/ 2813050 w 2813050"/>
                  <a:gd name="connsiteY8-126" fmla="*/ 1790700 h 2025650"/>
                  <a:gd name="connsiteX0-127" fmla="*/ 2813050 w 2813050"/>
                  <a:gd name="connsiteY0-128" fmla="*/ 1790700 h 2025650"/>
                  <a:gd name="connsiteX1-129" fmla="*/ 1289050 w 2813050"/>
                  <a:gd name="connsiteY1-130" fmla="*/ 0 h 2025650"/>
                  <a:gd name="connsiteX2-131" fmla="*/ 0 w 2813050"/>
                  <a:gd name="connsiteY2-132" fmla="*/ 647700 h 2025650"/>
                  <a:gd name="connsiteX3-133" fmla="*/ 1009650 w 2813050"/>
                  <a:gd name="connsiteY3-134" fmla="*/ 2025650 h 2025650"/>
                  <a:gd name="connsiteX4-135" fmla="*/ 1016000 w 2813050"/>
                  <a:gd name="connsiteY4-136" fmla="*/ 1974850 h 2025650"/>
                  <a:gd name="connsiteX5-137" fmla="*/ 146050 w 2813050"/>
                  <a:gd name="connsiteY5-138" fmla="*/ 704850 h 2025650"/>
                  <a:gd name="connsiteX6-139" fmla="*/ 1358900 w 2813050"/>
                  <a:gd name="connsiteY6-140" fmla="*/ 317500 h 2025650"/>
                  <a:gd name="connsiteX7-141" fmla="*/ 2762250 w 2813050"/>
                  <a:gd name="connsiteY7-142" fmla="*/ 1765300 h 2025650"/>
                  <a:gd name="connsiteX8-143" fmla="*/ 2749550 w 2813050"/>
                  <a:gd name="connsiteY8-144" fmla="*/ 1803400 h 2025650"/>
                  <a:gd name="connsiteX9" fmla="*/ 2813050 w 2813050"/>
                  <a:gd name="connsiteY9" fmla="*/ 1790700 h 2025650"/>
                  <a:gd name="connsiteX0-145" fmla="*/ 2813050 w 2813050"/>
                  <a:gd name="connsiteY0-146" fmla="*/ 1790700 h 2025650"/>
                  <a:gd name="connsiteX1-147" fmla="*/ 1289050 w 2813050"/>
                  <a:gd name="connsiteY1-148" fmla="*/ 0 h 2025650"/>
                  <a:gd name="connsiteX2-149" fmla="*/ 0 w 2813050"/>
                  <a:gd name="connsiteY2-150" fmla="*/ 647700 h 2025650"/>
                  <a:gd name="connsiteX3-151" fmla="*/ 1009650 w 2813050"/>
                  <a:gd name="connsiteY3-152" fmla="*/ 2025650 h 2025650"/>
                  <a:gd name="connsiteX4-153" fmla="*/ 1016000 w 2813050"/>
                  <a:gd name="connsiteY4-154" fmla="*/ 1974850 h 2025650"/>
                  <a:gd name="connsiteX5-155" fmla="*/ 146050 w 2813050"/>
                  <a:gd name="connsiteY5-156" fmla="*/ 704850 h 2025650"/>
                  <a:gd name="connsiteX6-157" fmla="*/ 1358900 w 2813050"/>
                  <a:gd name="connsiteY6-158" fmla="*/ 317500 h 2025650"/>
                  <a:gd name="connsiteX7-159" fmla="*/ 2749550 w 2813050"/>
                  <a:gd name="connsiteY7-160" fmla="*/ 1803400 h 2025650"/>
                  <a:gd name="connsiteX8-161" fmla="*/ 2813050 w 2813050"/>
                  <a:gd name="connsiteY8-162" fmla="*/ 1790700 h 2025650"/>
                  <a:gd name="connsiteX0-163" fmla="*/ 2813050 w 2813050"/>
                  <a:gd name="connsiteY0-164" fmla="*/ 1790700 h 2025650"/>
                  <a:gd name="connsiteX1-165" fmla="*/ 1289050 w 2813050"/>
                  <a:gd name="connsiteY1-166" fmla="*/ 0 h 2025650"/>
                  <a:gd name="connsiteX2-167" fmla="*/ 0 w 2813050"/>
                  <a:gd name="connsiteY2-168" fmla="*/ 647700 h 2025650"/>
                  <a:gd name="connsiteX3-169" fmla="*/ 1009650 w 2813050"/>
                  <a:gd name="connsiteY3-170" fmla="*/ 2025650 h 2025650"/>
                  <a:gd name="connsiteX4-171" fmla="*/ 1016000 w 2813050"/>
                  <a:gd name="connsiteY4-172" fmla="*/ 1974850 h 2025650"/>
                  <a:gd name="connsiteX5-173" fmla="*/ 146050 w 2813050"/>
                  <a:gd name="connsiteY5-174" fmla="*/ 704850 h 2025650"/>
                  <a:gd name="connsiteX6-175" fmla="*/ 1358900 w 2813050"/>
                  <a:gd name="connsiteY6-176" fmla="*/ 317500 h 2025650"/>
                  <a:gd name="connsiteX7-177" fmla="*/ 2749550 w 2813050"/>
                  <a:gd name="connsiteY7-178" fmla="*/ 1803400 h 2025650"/>
                  <a:gd name="connsiteX8-179" fmla="*/ 2813050 w 2813050"/>
                  <a:gd name="connsiteY8-180" fmla="*/ 1790700 h 2025650"/>
                  <a:gd name="connsiteX0-181" fmla="*/ 2813050 w 2813050"/>
                  <a:gd name="connsiteY0-182" fmla="*/ 1790700 h 2025650"/>
                  <a:gd name="connsiteX1-183" fmla="*/ 1289050 w 2813050"/>
                  <a:gd name="connsiteY1-184" fmla="*/ 0 h 2025650"/>
                  <a:gd name="connsiteX2-185" fmla="*/ 0 w 2813050"/>
                  <a:gd name="connsiteY2-186" fmla="*/ 647700 h 2025650"/>
                  <a:gd name="connsiteX3-187" fmla="*/ 1009650 w 2813050"/>
                  <a:gd name="connsiteY3-188" fmla="*/ 2025650 h 2025650"/>
                  <a:gd name="connsiteX4-189" fmla="*/ 1016000 w 2813050"/>
                  <a:gd name="connsiteY4-190" fmla="*/ 1974850 h 2025650"/>
                  <a:gd name="connsiteX5-191" fmla="*/ 146050 w 2813050"/>
                  <a:gd name="connsiteY5-192" fmla="*/ 704850 h 2025650"/>
                  <a:gd name="connsiteX6-193" fmla="*/ 1276350 w 2813050"/>
                  <a:gd name="connsiteY6-194" fmla="*/ 209550 h 2025650"/>
                  <a:gd name="connsiteX7-195" fmla="*/ 2749550 w 2813050"/>
                  <a:gd name="connsiteY7-196" fmla="*/ 1803400 h 2025650"/>
                  <a:gd name="connsiteX8-197" fmla="*/ 2813050 w 2813050"/>
                  <a:gd name="connsiteY8-198" fmla="*/ 1790700 h 2025650"/>
                  <a:gd name="connsiteX0-199" fmla="*/ 2813050 w 2813050"/>
                  <a:gd name="connsiteY0-200" fmla="*/ 1790700 h 2025650"/>
                  <a:gd name="connsiteX1-201" fmla="*/ 1289050 w 2813050"/>
                  <a:gd name="connsiteY1-202" fmla="*/ 0 h 2025650"/>
                  <a:gd name="connsiteX2-203" fmla="*/ 0 w 2813050"/>
                  <a:gd name="connsiteY2-204" fmla="*/ 647700 h 2025650"/>
                  <a:gd name="connsiteX3-205" fmla="*/ 1009650 w 2813050"/>
                  <a:gd name="connsiteY3-206" fmla="*/ 2025650 h 2025650"/>
                  <a:gd name="connsiteX4-207" fmla="*/ 1016000 w 2813050"/>
                  <a:gd name="connsiteY4-208" fmla="*/ 1974850 h 2025650"/>
                  <a:gd name="connsiteX5-209" fmla="*/ 146050 w 2813050"/>
                  <a:gd name="connsiteY5-210" fmla="*/ 704850 h 2025650"/>
                  <a:gd name="connsiteX6-211" fmla="*/ 1276350 w 2813050"/>
                  <a:gd name="connsiteY6-212" fmla="*/ 209550 h 2025650"/>
                  <a:gd name="connsiteX7-213" fmla="*/ 2749550 w 2813050"/>
                  <a:gd name="connsiteY7-214" fmla="*/ 1803400 h 2025650"/>
                  <a:gd name="connsiteX8-215" fmla="*/ 2813050 w 2813050"/>
                  <a:gd name="connsiteY8-216" fmla="*/ 1790700 h 2025650"/>
                  <a:gd name="connsiteX0-217" fmla="*/ 2819400 w 2819400"/>
                  <a:gd name="connsiteY0-218" fmla="*/ 1771650 h 2025650"/>
                  <a:gd name="connsiteX1-219" fmla="*/ 1289050 w 2819400"/>
                  <a:gd name="connsiteY1-220" fmla="*/ 0 h 2025650"/>
                  <a:gd name="connsiteX2-221" fmla="*/ 0 w 2819400"/>
                  <a:gd name="connsiteY2-222" fmla="*/ 647700 h 2025650"/>
                  <a:gd name="connsiteX3-223" fmla="*/ 1009650 w 2819400"/>
                  <a:gd name="connsiteY3-224" fmla="*/ 2025650 h 2025650"/>
                  <a:gd name="connsiteX4-225" fmla="*/ 1016000 w 2819400"/>
                  <a:gd name="connsiteY4-226" fmla="*/ 1974850 h 2025650"/>
                  <a:gd name="connsiteX5-227" fmla="*/ 146050 w 2819400"/>
                  <a:gd name="connsiteY5-228" fmla="*/ 704850 h 2025650"/>
                  <a:gd name="connsiteX6-229" fmla="*/ 1276350 w 2819400"/>
                  <a:gd name="connsiteY6-230" fmla="*/ 209550 h 2025650"/>
                  <a:gd name="connsiteX7-231" fmla="*/ 2749550 w 2819400"/>
                  <a:gd name="connsiteY7-232" fmla="*/ 1803400 h 2025650"/>
                  <a:gd name="connsiteX8-233" fmla="*/ 2819400 w 2819400"/>
                  <a:gd name="connsiteY8-234" fmla="*/ 1771650 h 2025650"/>
                  <a:gd name="connsiteX0-235" fmla="*/ 2819400 w 2819400"/>
                  <a:gd name="connsiteY0-236" fmla="*/ 1771650 h 2025650"/>
                  <a:gd name="connsiteX1-237" fmla="*/ 1289050 w 2819400"/>
                  <a:gd name="connsiteY1-238" fmla="*/ 0 h 2025650"/>
                  <a:gd name="connsiteX2-239" fmla="*/ 0 w 2819400"/>
                  <a:gd name="connsiteY2-240" fmla="*/ 647700 h 2025650"/>
                  <a:gd name="connsiteX3-241" fmla="*/ 1009650 w 2819400"/>
                  <a:gd name="connsiteY3-242" fmla="*/ 2025650 h 2025650"/>
                  <a:gd name="connsiteX4-243" fmla="*/ 1016000 w 2819400"/>
                  <a:gd name="connsiteY4-244" fmla="*/ 1974850 h 2025650"/>
                  <a:gd name="connsiteX5-245" fmla="*/ 146050 w 2819400"/>
                  <a:gd name="connsiteY5-246" fmla="*/ 704850 h 2025650"/>
                  <a:gd name="connsiteX6-247" fmla="*/ 1276350 w 2819400"/>
                  <a:gd name="connsiteY6-248" fmla="*/ 209550 h 2025650"/>
                  <a:gd name="connsiteX7-249" fmla="*/ 2774950 w 2819400"/>
                  <a:gd name="connsiteY7-250" fmla="*/ 1778000 h 2025650"/>
                  <a:gd name="connsiteX8-251" fmla="*/ 2819400 w 2819400"/>
                  <a:gd name="connsiteY8-252" fmla="*/ 1771650 h 2025650"/>
                  <a:gd name="connsiteX0-253" fmla="*/ 2819400 w 2819400"/>
                  <a:gd name="connsiteY0-254" fmla="*/ 1771650 h 2025650"/>
                  <a:gd name="connsiteX1-255" fmla="*/ 1289050 w 2819400"/>
                  <a:gd name="connsiteY1-256" fmla="*/ 0 h 2025650"/>
                  <a:gd name="connsiteX2-257" fmla="*/ 0 w 2819400"/>
                  <a:gd name="connsiteY2-258" fmla="*/ 647700 h 2025650"/>
                  <a:gd name="connsiteX3-259" fmla="*/ 1009650 w 2819400"/>
                  <a:gd name="connsiteY3-260" fmla="*/ 2025650 h 2025650"/>
                  <a:gd name="connsiteX4-261" fmla="*/ 1016000 w 2819400"/>
                  <a:gd name="connsiteY4-262" fmla="*/ 1974850 h 2025650"/>
                  <a:gd name="connsiteX5-263" fmla="*/ 146050 w 2819400"/>
                  <a:gd name="connsiteY5-264" fmla="*/ 704850 h 2025650"/>
                  <a:gd name="connsiteX6-265" fmla="*/ 1276350 w 2819400"/>
                  <a:gd name="connsiteY6-266" fmla="*/ 209550 h 2025650"/>
                  <a:gd name="connsiteX7-267" fmla="*/ 2774950 w 2819400"/>
                  <a:gd name="connsiteY7-268" fmla="*/ 1778000 h 2025650"/>
                  <a:gd name="connsiteX8-269" fmla="*/ 2819400 w 2819400"/>
                  <a:gd name="connsiteY8-270" fmla="*/ 1771650 h 2025650"/>
                  <a:gd name="connsiteX0-271" fmla="*/ 2794000 w 2794000"/>
                  <a:gd name="connsiteY0-272" fmla="*/ 1708150 h 2025650"/>
                  <a:gd name="connsiteX1-273" fmla="*/ 1289050 w 2794000"/>
                  <a:gd name="connsiteY1-274" fmla="*/ 0 h 2025650"/>
                  <a:gd name="connsiteX2-275" fmla="*/ 0 w 2794000"/>
                  <a:gd name="connsiteY2-276" fmla="*/ 647700 h 2025650"/>
                  <a:gd name="connsiteX3-277" fmla="*/ 1009650 w 2794000"/>
                  <a:gd name="connsiteY3-278" fmla="*/ 2025650 h 2025650"/>
                  <a:gd name="connsiteX4-279" fmla="*/ 1016000 w 2794000"/>
                  <a:gd name="connsiteY4-280" fmla="*/ 1974850 h 2025650"/>
                  <a:gd name="connsiteX5-281" fmla="*/ 146050 w 2794000"/>
                  <a:gd name="connsiteY5-282" fmla="*/ 704850 h 2025650"/>
                  <a:gd name="connsiteX6-283" fmla="*/ 1276350 w 2794000"/>
                  <a:gd name="connsiteY6-284" fmla="*/ 209550 h 2025650"/>
                  <a:gd name="connsiteX7-285" fmla="*/ 2774950 w 2794000"/>
                  <a:gd name="connsiteY7-286" fmla="*/ 1778000 h 2025650"/>
                  <a:gd name="connsiteX8-287" fmla="*/ 2794000 w 2794000"/>
                  <a:gd name="connsiteY8-288" fmla="*/ 1708150 h 2025650"/>
                  <a:gd name="connsiteX0-289" fmla="*/ 2794000 w 2794000"/>
                  <a:gd name="connsiteY0-290" fmla="*/ 1708150 h 2025650"/>
                  <a:gd name="connsiteX1-291" fmla="*/ 1289050 w 2794000"/>
                  <a:gd name="connsiteY1-292" fmla="*/ 0 h 2025650"/>
                  <a:gd name="connsiteX2-293" fmla="*/ 0 w 2794000"/>
                  <a:gd name="connsiteY2-294" fmla="*/ 647700 h 2025650"/>
                  <a:gd name="connsiteX3-295" fmla="*/ 1009650 w 2794000"/>
                  <a:gd name="connsiteY3-296" fmla="*/ 2025650 h 2025650"/>
                  <a:gd name="connsiteX4-297" fmla="*/ 1016000 w 2794000"/>
                  <a:gd name="connsiteY4-298" fmla="*/ 1974850 h 2025650"/>
                  <a:gd name="connsiteX5-299" fmla="*/ 146050 w 2794000"/>
                  <a:gd name="connsiteY5-300" fmla="*/ 704850 h 2025650"/>
                  <a:gd name="connsiteX6-301" fmla="*/ 1276350 w 2794000"/>
                  <a:gd name="connsiteY6-302" fmla="*/ 209550 h 2025650"/>
                  <a:gd name="connsiteX7-303" fmla="*/ 2768600 w 2794000"/>
                  <a:gd name="connsiteY7-304" fmla="*/ 1739900 h 2025650"/>
                  <a:gd name="connsiteX8-305" fmla="*/ 2794000 w 2794000"/>
                  <a:gd name="connsiteY8-306" fmla="*/ 1708150 h 2025650"/>
                  <a:gd name="connsiteX0-307" fmla="*/ 2794000 w 2794000"/>
                  <a:gd name="connsiteY0-308" fmla="*/ 1708150 h 2025650"/>
                  <a:gd name="connsiteX1-309" fmla="*/ 1289050 w 2794000"/>
                  <a:gd name="connsiteY1-310" fmla="*/ 0 h 2025650"/>
                  <a:gd name="connsiteX2-311" fmla="*/ 0 w 2794000"/>
                  <a:gd name="connsiteY2-312" fmla="*/ 647700 h 2025650"/>
                  <a:gd name="connsiteX3-313" fmla="*/ 1009650 w 2794000"/>
                  <a:gd name="connsiteY3-314" fmla="*/ 2025650 h 2025650"/>
                  <a:gd name="connsiteX4-315" fmla="*/ 1016000 w 2794000"/>
                  <a:gd name="connsiteY4-316" fmla="*/ 1974850 h 2025650"/>
                  <a:gd name="connsiteX5-317" fmla="*/ 146050 w 2794000"/>
                  <a:gd name="connsiteY5-318" fmla="*/ 704850 h 2025650"/>
                  <a:gd name="connsiteX6-319" fmla="*/ 1276350 w 2794000"/>
                  <a:gd name="connsiteY6-320" fmla="*/ 209550 h 2025650"/>
                  <a:gd name="connsiteX7-321" fmla="*/ 2768600 w 2794000"/>
                  <a:gd name="connsiteY7-322" fmla="*/ 1739900 h 2025650"/>
                  <a:gd name="connsiteX8-323" fmla="*/ 2794000 w 2794000"/>
                  <a:gd name="connsiteY8-324" fmla="*/ 1708150 h 2025650"/>
                  <a:gd name="connsiteX0-325" fmla="*/ 2794000 w 2794000"/>
                  <a:gd name="connsiteY0-326" fmla="*/ 1708150 h 2025650"/>
                  <a:gd name="connsiteX1-327" fmla="*/ 1289050 w 2794000"/>
                  <a:gd name="connsiteY1-328" fmla="*/ 0 h 2025650"/>
                  <a:gd name="connsiteX2-329" fmla="*/ 0 w 2794000"/>
                  <a:gd name="connsiteY2-330" fmla="*/ 647700 h 2025650"/>
                  <a:gd name="connsiteX3-331" fmla="*/ 1009650 w 2794000"/>
                  <a:gd name="connsiteY3-332" fmla="*/ 2025650 h 2025650"/>
                  <a:gd name="connsiteX4-333" fmla="*/ 1016000 w 2794000"/>
                  <a:gd name="connsiteY4-334" fmla="*/ 1974850 h 2025650"/>
                  <a:gd name="connsiteX5-335" fmla="*/ 146050 w 2794000"/>
                  <a:gd name="connsiteY5-336" fmla="*/ 704850 h 2025650"/>
                  <a:gd name="connsiteX6-337" fmla="*/ 1276350 w 2794000"/>
                  <a:gd name="connsiteY6-338" fmla="*/ 209550 h 2025650"/>
                  <a:gd name="connsiteX7-339" fmla="*/ 2768600 w 2794000"/>
                  <a:gd name="connsiteY7-340" fmla="*/ 1739900 h 2025650"/>
                  <a:gd name="connsiteX8-341" fmla="*/ 2794000 w 2794000"/>
                  <a:gd name="connsiteY8-342" fmla="*/ 1708150 h 2025650"/>
                  <a:gd name="connsiteX0-343" fmla="*/ 2794000 w 2794000"/>
                  <a:gd name="connsiteY0-344" fmla="*/ 1708150 h 2025650"/>
                  <a:gd name="connsiteX1-345" fmla="*/ 1289050 w 2794000"/>
                  <a:gd name="connsiteY1-346" fmla="*/ 0 h 2025650"/>
                  <a:gd name="connsiteX2-347" fmla="*/ 0 w 2794000"/>
                  <a:gd name="connsiteY2-348" fmla="*/ 647700 h 2025650"/>
                  <a:gd name="connsiteX3-349" fmla="*/ 1009650 w 2794000"/>
                  <a:gd name="connsiteY3-350" fmla="*/ 2025650 h 2025650"/>
                  <a:gd name="connsiteX4-351" fmla="*/ 1016000 w 2794000"/>
                  <a:gd name="connsiteY4-352" fmla="*/ 1974850 h 2025650"/>
                  <a:gd name="connsiteX5-353" fmla="*/ 146050 w 2794000"/>
                  <a:gd name="connsiteY5-354" fmla="*/ 704850 h 2025650"/>
                  <a:gd name="connsiteX6-355" fmla="*/ 1276350 w 2794000"/>
                  <a:gd name="connsiteY6-356" fmla="*/ 209550 h 2025650"/>
                  <a:gd name="connsiteX7-357" fmla="*/ 2768600 w 2794000"/>
                  <a:gd name="connsiteY7-358" fmla="*/ 1739900 h 2025650"/>
                  <a:gd name="connsiteX8-359" fmla="*/ 2794000 w 2794000"/>
                  <a:gd name="connsiteY8-360" fmla="*/ 1708150 h 2025650"/>
                  <a:gd name="connsiteX0-361" fmla="*/ 2794000 w 2794000"/>
                  <a:gd name="connsiteY0-362" fmla="*/ 1785446 h 2102946"/>
                  <a:gd name="connsiteX1-363" fmla="*/ 1289050 w 2794000"/>
                  <a:gd name="connsiteY1-364" fmla="*/ 77296 h 2102946"/>
                  <a:gd name="connsiteX2-365" fmla="*/ 0 w 2794000"/>
                  <a:gd name="connsiteY2-366" fmla="*/ 724996 h 2102946"/>
                  <a:gd name="connsiteX3-367" fmla="*/ 1009650 w 2794000"/>
                  <a:gd name="connsiteY3-368" fmla="*/ 2102946 h 2102946"/>
                  <a:gd name="connsiteX4-369" fmla="*/ 1016000 w 2794000"/>
                  <a:gd name="connsiteY4-370" fmla="*/ 2052146 h 2102946"/>
                  <a:gd name="connsiteX5-371" fmla="*/ 146050 w 2794000"/>
                  <a:gd name="connsiteY5-372" fmla="*/ 782146 h 2102946"/>
                  <a:gd name="connsiteX6-373" fmla="*/ 1276350 w 2794000"/>
                  <a:gd name="connsiteY6-374" fmla="*/ 286846 h 2102946"/>
                  <a:gd name="connsiteX7-375" fmla="*/ 2768600 w 2794000"/>
                  <a:gd name="connsiteY7-376" fmla="*/ 1817196 h 2102946"/>
                  <a:gd name="connsiteX8-377" fmla="*/ 2794000 w 2794000"/>
                  <a:gd name="connsiteY8-378" fmla="*/ 1785446 h 2102946"/>
                  <a:gd name="connsiteX0-379" fmla="*/ 2799454 w 2799454"/>
                  <a:gd name="connsiteY0-380" fmla="*/ 1780261 h 2097761"/>
                  <a:gd name="connsiteX1-381" fmla="*/ 1294504 w 2799454"/>
                  <a:gd name="connsiteY1-382" fmla="*/ 72111 h 2097761"/>
                  <a:gd name="connsiteX2-383" fmla="*/ 5454 w 2799454"/>
                  <a:gd name="connsiteY2-384" fmla="*/ 719811 h 2097761"/>
                  <a:gd name="connsiteX3-385" fmla="*/ 1015104 w 2799454"/>
                  <a:gd name="connsiteY3-386" fmla="*/ 2097761 h 2097761"/>
                  <a:gd name="connsiteX4-387" fmla="*/ 1021454 w 2799454"/>
                  <a:gd name="connsiteY4-388" fmla="*/ 2046961 h 2097761"/>
                  <a:gd name="connsiteX5-389" fmla="*/ 151504 w 2799454"/>
                  <a:gd name="connsiteY5-390" fmla="*/ 776961 h 2097761"/>
                  <a:gd name="connsiteX6-391" fmla="*/ 1281804 w 2799454"/>
                  <a:gd name="connsiteY6-392" fmla="*/ 281661 h 2097761"/>
                  <a:gd name="connsiteX7-393" fmla="*/ 2774054 w 2799454"/>
                  <a:gd name="connsiteY7-394" fmla="*/ 1812011 h 2097761"/>
                  <a:gd name="connsiteX8-395" fmla="*/ 2799454 w 2799454"/>
                  <a:gd name="connsiteY8-396" fmla="*/ 1780261 h 2097761"/>
                  <a:gd name="connsiteX0-397" fmla="*/ 2799454 w 2799454"/>
                  <a:gd name="connsiteY0-398" fmla="*/ 1780261 h 2097761"/>
                  <a:gd name="connsiteX1-399" fmla="*/ 1294504 w 2799454"/>
                  <a:gd name="connsiteY1-400" fmla="*/ 72111 h 2097761"/>
                  <a:gd name="connsiteX2-401" fmla="*/ 5454 w 2799454"/>
                  <a:gd name="connsiteY2-402" fmla="*/ 719811 h 2097761"/>
                  <a:gd name="connsiteX3-403" fmla="*/ 1015104 w 2799454"/>
                  <a:gd name="connsiteY3-404" fmla="*/ 2097761 h 2097761"/>
                  <a:gd name="connsiteX4-405" fmla="*/ 1021454 w 2799454"/>
                  <a:gd name="connsiteY4-406" fmla="*/ 2046961 h 2097761"/>
                  <a:gd name="connsiteX5-407" fmla="*/ 151504 w 2799454"/>
                  <a:gd name="connsiteY5-408" fmla="*/ 776961 h 2097761"/>
                  <a:gd name="connsiteX6-409" fmla="*/ 1281804 w 2799454"/>
                  <a:gd name="connsiteY6-410" fmla="*/ 281661 h 2097761"/>
                  <a:gd name="connsiteX7-411" fmla="*/ 2774054 w 2799454"/>
                  <a:gd name="connsiteY7-412" fmla="*/ 1812011 h 2097761"/>
                  <a:gd name="connsiteX8-413" fmla="*/ 2799454 w 2799454"/>
                  <a:gd name="connsiteY8-414" fmla="*/ 1780261 h 2097761"/>
                  <a:gd name="connsiteX0-415" fmla="*/ 2799454 w 2799454"/>
                  <a:gd name="connsiteY0-416" fmla="*/ 1780261 h 2097761"/>
                  <a:gd name="connsiteX1-417" fmla="*/ 1294504 w 2799454"/>
                  <a:gd name="connsiteY1-418" fmla="*/ 72111 h 2097761"/>
                  <a:gd name="connsiteX2-419" fmla="*/ 5454 w 2799454"/>
                  <a:gd name="connsiteY2-420" fmla="*/ 719811 h 2097761"/>
                  <a:gd name="connsiteX3-421" fmla="*/ 1015104 w 2799454"/>
                  <a:gd name="connsiteY3-422" fmla="*/ 2097761 h 2097761"/>
                  <a:gd name="connsiteX4-423" fmla="*/ 1021454 w 2799454"/>
                  <a:gd name="connsiteY4-424" fmla="*/ 2046961 h 2097761"/>
                  <a:gd name="connsiteX5-425" fmla="*/ 151504 w 2799454"/>
                  <a:gd name="connsiteY5-426" fmla="*/ 776961 h 2097761"/>
                  <a:gd name="connsiteX6-427" fmla="*/ 1281804 w 2799454"/>
                  <a:gd name="connsiteY6-428" fmla="*/ 281661 h 2097761"/>
                  <a:gd name="connsiteX7-429" fmla="*/ 2774054 w 2799454"/>
                  <a:gd name="connsiteY7-430" fmla="*/ 1812011 h 2097761"/>
                  <a:gd name="connsiteX8-431" fmla="*/ 2799454 w 2799454"/>
                  <a:gd name="connsiteY8-432" fmla="*/ 1780261 h 2097761"/>
                  <a:gd name="connsiteX0-433" fmla="*/ 2799454 w 2799454"/>
                  <a:gd name="connsiteY0-434" fmla="*/ 1780261 h 2097761"/>
                  <a:gd name="connsiteX1-435" fmla="*/ 1294504 w 2799454"/>
                  <a:gd name="connsiteY1-436" fmla="*/ 72111 h 2097761"/>
                  <a:gd name="connsiteX2-437" fmla="*/ 5454 w 2799454"/>
                  <a:gd name="connsiteY2-438" fmla="*/ 719811 h 2097761"/>
                  <a:gd name="connsiteX3-439" fmla="*/ 1015104 w 2799454"/>
                  <a:gd name="connsiteY3-440" fmla="*/ 2097761 h 2097761"/>
                  <a:gd name="connsiteX4-441" fmla="*/ 1021454 w 2799454"/>
                  <a:gd name="connsiteY4-442" fmla="*/ 2046961 h 2097761"/>
                  <a:gd name="connsiteX5-443" fmla="*/ 151504 w 2799454"/>
                  <a:gd name="connsiteY5-444" fmla="*/ 776961 h 2097761"/>
                  <a:gd name="connsiteX6-445" fmla="*/ 1281804 w 2799454"/>
                  <a:gd name="connsiteY6-446" fmla="*/ 281661 h 2097761"/>
                  <a:gd name="connsiteX7-447" fmla="*/ 2774054 w 2799454"/>
                  <a:gd name="connsiteY7-448" fmla="*/ 1812011 h 2097761"/>
                  <a:gd name="connsiteX8-449" fmla="*/ 2799454 w 2799454"/>
                  <a:gd name="connsiteY8-450" fmla="*/ 1780261 h 2097761"/>
                  <a:gd name="connsiteX0-451" fmla="*/ 2820047 w 2820047"/>
                  <a:gd name="connsiteY0-452" fmla="*/ 1780261 h 2097761"/>
                  <a:gd name="connsiteX1-453" fmla="*/ 1315097 w 2820047"/>
                  <a:gd name="connsiteY1-454" fmla="*/ 72111 h 2097761"/>
                  <a:gd name="connsiteX2-455" fmla="*/ 26047 w 2820047"/>
                  <a:gd name="connsiteY2-456" fmla="*/ 719811 h 2097761"/>
                  <a:gd name="connsiteX3-457" fmla="*/ 1035697 w 2820047"/>
                  <a:gd name="connsiteY3-458" fmla="*/ 2097761 h 2097761"/>
                  <a:gd name="connsiteX4-459" fmla="*/ 1042047 w 2820047"/>
                  <a:gd name="connsiteY4-460" fmla="*/ 2046961 h 2097761"/>
                  <a:gd name="connsiteX5-461" fmla="*/ 172097 w 2820047"/>
                  <a:gd name="connsiteY5-462" fmla="*/ 776961 h 2097761"/>
                  <a:gd name="connsiteX6-463" fmla="*/ 1302397 w 2820047"/>
                  <a:gd name="connsiteY6-464" fmla="*/ 281661 h 2097761"/>
                  <a:gd name="connsiteX7-465" fmla="*/ 2794647 w 2820047"/>
                  <a:gd name="connsiteY7-466" fmla="*/ 1812011 h 2097761"/>
                  <a:gd name="connsiteX8-467" fmla="*/ 2820047 w 2820047"/>
                  <a:gd name="connsiteY8-468" fmla="*/ 1780261 h 2097761"/>
                  <a:gd name="connsiteX0-469" fmla="*/ 2820047 w 2820047"/>
                  <a:gd name="connsiteY0-470" fmla="*/ 1782771 h 2100271"/>
                  <a:gd name="connsiteX1-471" fmla="*/ 1315097 w 2820047"/>
                  <a:gd name="connsiteY1-472" fmla="*/ 74621 h 2100271"/>
                  <a:gd name="connsiteX2-473" fmla="*/ 26047 w 2820047"/>
                  <a:gd name="connsiteY2-474" fmla="*/ 722321 h 2100271"/>
                  <a:gd name="connsiteX3-475" fmla="*/ 1035697 w 2820047"/>
                  <a:gd name="connsiteY3-476" fmla="*/ 2100271 h 2100271"/>
                  <a:gd name="connsiteX4-477" fmla="*/ 1042047 w 2820047"/>
                  <a:gd name="connsiteY4-478" fmla="*/ 2049471 h 2100271"/>
                  <a:gd name="connsiteX5-479" fmla="*/ 172097 w 2820047"/>
                  <a:gd name="connsiteY5-480" fmla="*/ 779471 h 2100271"/>
                  <a:gd name="connsiteX6-481" fmla="*/ 1302397 w 2820047"/>
                  <a:gd name="connsiteY6-482" fmla="*/ 284171 h 2100271"/>
                  <a:gd name="connsiteX7-483" fmla="*/ 2794647 w 2820047"/>
                  <a:gd name="connsiteY7-484" fmla="*/ 1814521 h 2100271"/>
                  <a:gd name="connsiteX8-485" fmla="*/ 2820047 w 2820047"/>
                  <a:gd name="connsiteY8-486" fmla="*/ 1782771 h 2100271"/>
                  <a:gd name="connsiteX0-487" fmla="*/ 2838079 w 2838079"/>
                  <a:gd name="connsiteY0-488" fmla="*/ 1782315 h 2099815"/>
                  <a:gd name="connsiteX1-489" fmla="*/ 1333129 w 2838079"/>
                  <a:gd name="connsiteY1-490" fmla="*/ 74165 h 2099815"/>
                  <a:gd name="connsiteX2-491" fmla="*/ 25029 w 2838079"/>
                  <a:gd name="connsiteY2-492" fmla="*/ 728215 h 2099815"/>
                  <a:gd name="connsiteX3-493" fmla="*/ 1053729 w 2838079"/>
                  <a:gd name="connsiteY3-494" fmla="*/ 2099815 h 2099815"/>
                  <a:gd name="connsiteX4-495" fmla="*/ 1060079 w 2838079"/>
                  <a:gd name="connsiteY4-496" fmla="*/ 2049015 h 2099815"/>
                  <a:gd name="connsiteX5-497" fmla="*/ 190129 w 2838079"/>
                  <a:gd name="connsiteY5-498" fmla="*/ 779015 h 2099815"/>
                  <a:gd name="connsiteX6-499" fmla="*/ 1320429 w 2838079"/>
                  <a:gd name="connsiteY6-500" fmla="*/ 283715 h 2099815"/>
                  <a:gd name="connsiteX7-501" fmla="*/ 2812679 w 2838079"/>
                  <a:gd name="connsiteY7-502" fmla="*/ 1814065 h 2099815"/>
                  <a:gd name="connsiteX8-503" fmla="*/ 2838079 w 2838079"/>
                  <a:gd name="connsiteY8-504" fmla="*/ 1782315 h 2099815"/>
                  <a:gd name="connsiteX0-505" fmla="*/ 2819489 w 2819489"/>
                  <a:gd name="connsiteY0-506" fmla="*/ 1782315 h 2099815"/>
                  <a:gd name="connsiteX1-507" fmla="*/ 1314539 w 2819489"/>
                  <a:gd name="connsiteY1-508" fmla="*/ 74165 h 2099815"/>
                  <a:gd name="connsiteX2-509" fmla="*/ 6439 w 2819489"/>
                  <a:gd name="connsiteY2-510" fmla="*/ 728215 h 2099815"/>
                  <a:gd name="connsiteX3-511" fmla="*/ 1035139 w 2819489"/>
                  <a:gd name="connsiteY3-512" fmla="*/ 2099815 h 2099815"/>
                  <a:gd name="connsiteX4-513" fmla="*/ 1041489 w 2819489"/>
                  <a:gd name="connsiteY4-514" fmla="*/ 2049015 h 2099815"/>
                  <a:gd name="connsiteX5-515" fmla="*/ 171539 w 2819489"/>
                  <a:gd name="connsiteY5-516" fmla="*/ 779015 h 2099815"/>
                  <a:gd name="connsiteX6-517" fmla="*/ 1301839 w 2819489"/>
                  <a:gd name="connsiteY6-518" fmla="*/ 283715 h 2099815"/>
                  <a:gd name="connsiteX7-519" fmla="*/ 2794089 w 2819489"/>
                  <a:gd name="connsiteY7-520" fmla="*/ 1814065 h 2099815"/>
                  <a:gd name="connsiteX8-521" fmla="*/ 2819489 w 2819489"/>
                  <a:gd name="connsiteY8-522" fmla="*/ 1782315 h 2099815"/>
                  <a:gd name="connsiteX0-523" fmla="*/ 2819489 w 2819489"/>
                  <a:gd name="connsiteY0-524" fmla="*/ 1782315 h 2099815"/>
                  <a:gd name="connsiteX1-525" fmla="*/ 1314539 w 2819489"/>
                  <a:gd name="connsiteY1-526" fmla="*/ 74165 h 2099815"/>
                  <a:gd name="connsiteX2-527" fmla="*/ 6439 w 2819489"/>
                  <a:gd name="connsiteY2-528" fmla="*/ 728215 h 2099815"/>
                  <a:gd name="connsiteX3-529" fmla="*/ 1035139 w 2819489"/>
                  <a:gd name="connsiteY3-530" fmla="*/ 2099815 h 2099815"/>
                  <a:gd name="connsiteX4-531" fmla="*/ 1041489 w 2819489"/>
                  <a:gd name="connsiteY4-532" fmla="*/ 2049015 h 2099815"/>
                  <a:gd name="connsiteX5-533" fmla="*/ 171539 w 2819489"/>
                  <a:gd name="connsiteY5-534" fmla="*/ 779015 h 2099815"/>
                  <a:gd name="connsiteX6-535" fmla="*/ 1301839 w 2819489"/>
                  <a:gd name="connsiteY6-536" fmla="*/ 283715 h 2099815"/>
                  <a:gd name="connsiteX7-537" fmla="*/ 2794089 w 2819489"/>
                  <a:gd name="connsiteY7-538" fmla="*/ 1814065 h 2099815"/>
                  <a:gd name="connsiteX8-539" fmla="*/ 2819489 w 2819489"/>
                  <a:gd name="connsiteY8-540" fmla="*/ 1782315 h 2099815"/>
                  <a:gd name="connsiteX0-541" fmla="*/ 2819489 w 2819489"/>
                  <a:gd name="connsiteY0-542" fmla="*/ 1782315 h 2099815"/>
                  <a:gd name="connsiteX1-543" fmla="*/ 1314539 w 2819489"/>
                  <a:gd name="connsiteY1-544" fmla="*/ 74165 h 2099815"/>
                  <a:gd name="connsiteX2-545" fmla="*/ 6439 w 2819489"/>
                  <a:gd name="connsiteY2-546" fmla="*/ 728215 h 2099815"/>
                  <a:gd name="connsiteX3-547" fmla="*/ 1035139 w 2819489"/>
                  <a:gd name="connsiteY3-548" fmla="*/ 2099815 h 2099815"/>
                  <a:gd name="connsiteX4-549" fmla="*/ 1041489 w 2819489"/>
                  <a:gd name="connsiteY4-550" fmla="*/ 2049015 h 2099815"/>
                  <a:gd name="connsiteX5-551" fmla="*/ 171539 w 2819489"/>
                  <a:gd name="connsiteY5-552" fmla="*/ 779015 h 2099815"/>
                  <a:gd name="connsiteX6-553" fmla="*/ 1301839 w 2819489"/>
                  <a:gd name="connsiteY6-554" fmla="*/ 283715 h 2099815"/>
                  <a:gd name="connsiteX7-555" fmla="*/ 2794089 w 2819489"/>
                  <a:gd name="connsiteY7-556" fmla="*/ 1814065 h 2099815"/>
                  <a:gd name="connsiteX8-557" fmla="*/ 2819489 w 2819489"/>
                  <a:gd name="connsiteY8-558" fmla="*/ 1782315 h 2099815"/>
                  <a:gd name="connsiteX0-559" fmla="*/ 2819747 w 2819747"/>
                  <a:gd name="connsiteY0-560" fmla="*/ 1782315 h 2080765"/>
                  <a:gd name="connsiteX1-561" fmla="*/ 1314797 w 2819747"/>
                  <a:gd name="connsiteY1-562" fmla="*/ 74165 h 2080765"/>
                  <a:gd name="connsiteX2-563" fmla="*/ 6697 w 2819747"/>
                  <a:gd name="connsiteY2-564" fmla="*/ 728215 h 2080765"/>
                  <a:gd name="connsiteX3-565" fmla="*/ 1022697 w 2819747"/>
                  <a:gd name="connsiteY3-566" fmla="*/ 2080765 h 2080765"/>
                  <a:gd name="connsiteX4-567" fmla="*/ 1041747 w 2819747"/>
                  <a:gd name="connsiteY4-568" fmla="*/ 2049015 h 2080765"/>
                  <a:gd name="connsiteX5-569" fmla="*/ 171797 w 2819747"/>
                  <a:gd name="connsiteY5-570" fmla="*/ 779015 h 2080765"/>
                  <a:gd name="connsiteX6-571" fmla="*/ 1302097 w 2819747"/>
                  <a:gd name="connsiteY6-572" fmla="*/ 283715 h 2080765"/>
                  <a:gd name="connsiteX7-573" fmla="*/ 2794347 w 2819747"/>
                  <a:gd name="connsiteY7-574" fmla="*/ 1814065 h 2080765"/>
                  <a:gd name="connsiteX8-575" fmla="*/ 2819747 w 2819747"/>
                  <a:gd name="connsiteY8-576" fmla="*/ 1782315 h 2080765"/>
                  <a:gd name="connsiteX0-577" fmla="*/ 2823853 w 2823853"/>
                  <a:gd name="connsiteY0-578" fmla="*/ 1782315 h 2080765"/>
                  <a:gd name="connsiteX1-579" fmla="*/ 1318903 w 2823853"/>
                  <a:gd name="connsiteY1-580" fmla="*/ 74165 h 2080765"/>
                  <a:gd name="connsiteX2-581" fmla="*/ 10803 w 2823853"/>
                  <a:gd name="connsiteY2-582" fmla="*/ 728215 h 2080765"/>
                  <a:gd name="connsiteX3-583" fmla="*/ 1026803 w 2823853"/>
                  <a:gd name="connsiteY3-584" fmla="*/ 2080765 h 2080765"/>
                  <a:gd name="connsiteX4-585" fmla="*/ 1045853 w 2823853"/>
                  <a:gd name="connsiteY4-586" fmla="*/ 2049015 h 2080765"/>
                  <a:gd name="connsiteX5-587" fmla="*/ 175903 w 2823853"/>
                  <a:gd name="connsiteY5-588" fmla="*/ 779015 h 2080765"/>
                  <a:gd name="connsiteX6-589" fmla="*/ 1306203 w 2823853"/>
                  <a:gd name="connsiteY6-590" fmla="*/ 283715 h 2080765"/>
                  <a:gd name="connsiteX7-591" fmla="*/ 2798453 w 2823853"/>
                  <a:gd name="connsiteY7-592" fmla="*/ 1814065 h 2080765"/>
                  <a:gd name="connsiteX8-593" fmla="*/ 2823853 w 2823853"/>
                  <a:gd name="connsiteY8-594" fmla="*/ 1782315 h 2080765"/>
                  <a:gd name="connsiteX0-595" fmla="*/ 2823853 w 2823853"/>
                  <a:gd name="connsiteY0-596" fmla="*/ 1782315 h 2080765"/>
                  <a:gd name="connsiteX1-597" fmla="*/ 1318903 w 2823853"/>
                  <a:gd name="connsiteY1-598" fmla="*/ 74165 h 2080765"/>
                  <a:gd name="connsiteX2-599" fmla="*/ 10803 w 2823853"/>
                  <a:gd name="connsiteY2-600" fmla="*/ 728215 h 2080765"/>
                  <a:gd name="connsiteX3-601" fmla="*/ 1026803 w 2823853"/>
                  <a:gd name="connsiteY3-602" fmla="*/ 2080765 h 2080765"/>
                  <a:gd name="connsiteX4-603" fmla="*/ 1045853 w 2823853"/>
                  <a:gd name="connsiteY4-604" fmla="*/ 2049015 h 2080765"/>
                  <a:gd name="connsiteX5-605" fmla="*/ 175903 w 2823853"/>
                  <a:gd name="connsiteY5-606" fmla="*/ 779015 h 2080765"/>
                  <a:gd name="connsiteX6-607" fmla="*/ 1306203 w 2823853"/>
                  <a:gd name="connsiteY6-608" fmla="*/ 283715 h 2080765"/>
                  <a:gd name="connsiteX7-609" fmla="*/ 2798453 w 2823853"/>
                  <a:gd name="connsiteY7-610" fmla="*/ 1814065 h 2080765"/>
                  <a:gd name="connsiteX8-611" fmla="*/ 2823853 w 2823853"/>
                  <a:gd name="connsiteY8-612" fmla="*/ 1782315 h 2080765"/>
                  <a:gd name="connsiteX0-613" fmla="*/ 2823853 w 2823853"/>
                  <a:gd name="connsiteY0-614" fmla="*/ 1782315 h 2080765"/>
                  <a:gd name="connsiteX1-615" fmla="*/ 1318903 w 2823853"/>
                  <a:gd name="connsiteY1-616" fmla="*/ 74165 h 2080765"/>
                  <a:gd name="connsiteX2-617" fmla="*/ 10803 w 2823853"/>
                  <a:gd name="connsiteY2-618" fmla="*/ 728215 h 2080765"/>
                  <a:gd name="connsiteX3-619" fmla="*/ 1026803 w 2823853"/>
                  <a:gd name="connsiteY3-620" fmla="*/ 2080765 h 2080765"/>
                  <a:gd name="connsiteX4-621" fmla="*/ 1045853 w 2823853"/>
                  <a:gd name="connsiteY4-622" fmla="*/ 2049015 h 2080765"/>
                  <a:gd name="connsiteX5-623" fmla="*/ 175903 w 2823853"/>
                  <a:gd name="connsiteY5-624" fmla="*/ 779015 h 2080765"/>
                  <a:gd name="connsiteX6-625" fmla="*/ 1306203 w 2823853"/>
                  <a:gd name="connsiteY6-626" fmla="*/ 283715 h 2080765"/>
                  <a:gd name="connsiteX7-627" fmla="*/ 2798453 w 2823853"/>
                  <a:gd name="connsiteY7-628" fmla="*/ 1814065 h 2080765"/>
                  <a:gd name="connsiteX8-629" fmla="*/ 2823853 w 2823853"/>
                  <a:gd name="connsiteY8-630" fmla="*/ 1782315 h 2080765"/>
                  <a:gd name="connsiteX0-631" fmla="*/ 2823853 w 2823853"/>
                  <a:gd name="connsiteY0-632" fmla="*/ 1782315 h 2080765"/>
                  <a:gd name="connsiteX1-633" fmla="*/ 1318903 w 2823853"/>
                  <a:gd name="connsiteY1-634" fmla="*/ 74165 h 2080765"/>
                  <a:gd name="connsiteX2-635" fmla="*/ 10803 w 2823853"/>
                  <a:gd name="connsiteY2-636" fmla="*/ 728215 h 2080765"/>
                  <a:gd name="connsiteX3-637" fmla="*/ 1026803 w 2823853"/>
                  <a:gd name="connsiteY3-638" fmla="*/ 2080765 h 2080765"/>
                  <a:gd name="connsiteX4-639" fmla="*/ 1045853 w 2823853"/>
                  <a:gd name="connsiteY4-640" fmla="*/ 2049015 h 2080765"/>
                  <a:gd name="connsiteX5-641" fmla="*/ 175903 w 2823853"/>
                  <a:gd name="connsiteY5-642" fmla="*/ 779015 h 2080765"/>
                  <a:gd name="connsiteX6-643" fmla="*/ 1306203 w 2823853"/>
                  <a:gd name="connsiteY6-644" fmla="*/ 283715 h 2080765"/>
                  <a:gd name="connsiteX7-645" fmla="*/ 2798453 w 2823853"/>
                  <a:gd name="connsiteY7-646" fmla="*/ 1814065 h 2080765"/>
                  <a:gd name="connsiteX8-647" fmla="*/ 2823853 w 2823853"/>
                  <a:gd name="connsiteY8-648" fmla="*/ 1782315 h 2080765"/>
                  <a:gd name="connsiteX0-649" fmla="*/ 2823853 w 2823853"/>
                  <a:gd name="connsiteY0-650" fmla="*/ 1784057 h 2082507"/>
                  <a:gd name="connsiteX1-651" fmla="*/ 1318903 w 2823853"/>
                  <a:gd name="connsiteY1-652" fmla="*/ 75907 h 2082507"/>
                  <a:gd name="connsiteX2-653" fmla="*/ 10803 w 2823853"/>
                  <a:gd name="connsiteY2-654" fmla="*/ 729957 h 2082507"/>
                  <a:gd name="connsiteX3-655" fmla="*/ 1026803 w 2823853"/>
                  <a:gd name="connsiteY3-656" fmla="*/ 2082507 h 2082507"/>
                  <a:gd name="connsiteX4-657" fmla="*/ 1045853 w 2823853"/>
                  <a:gd name="connsiteY4-658" fmla="*/ 2050757 h 2082507"/>
                  <a:gd name="connsiteX5-659" fmla="*/ 175903 w 2823853"/>
                  <a:gd name="connsiteY5-660" fmla="*/ 780757 h 2082507"/>
                  <a:gd name="connsiteX6-661" fmla="*/ 1306203 w 2823853"/>
                  <a:gd name="connsiteY6-662" fmla="*/ 285457 h 2082507"/>
                  <a:gd name="connsiteX7-663" fmla="*/ 2798453 w 2823853"/>
                  <a:gd name="connsiteY7-664" fmla="*/ 1815807 h 2082507"/>
                  <a:gd name="connsiteX8-665" fmla="*/ 2823853 w 2823853"/>
                  <a:gd name="connsiteY8-666" fmla="*/ 1784057 h 2082507"/>
                  <a:gd name="connsiteX0-667" fmla="*/ 2827749 w 2827749"/>
                  <a:gd name="connsiteY0-668" fmla="*/ 1784057 h 2082507"/>
                  <a:gd name="connsiteX1-669" fmla="*/ 1322799 w 2827749"/>
                  <a:gd name="connsiteY1-670" fmla="*/ 75907 h 2082507"/>
                  <a:gd name="connsiteX2-671" fmla="*/ 14699 w 2827749"/>
                  <a:gd name="connsiteY2-672" fmla="*/ 729957 h 2082507"/>
                  <a:gd name="connsiteX3-673" fmla="*/ 1030699 w 2827749"/>
                  <a:gd name="connsiteY3-674" fmla="*/ 2082507 h 2082507"/>
                  <a:gd name="connsiteX4-675" fmla="*/ 1049749 w 2827749"/>
                  <a:gd name="connsiteY4-676" fmla="*/ 2050757 h 2082507"/>
                  <a:gd name="connsiteX5-677" fmla="*/ 179799 w 2827749"/>
                  <a:gd name="connsiteY5-678" fmla="*/ 780757 h 2082507"/>
                  <a:gd name="connsiteX6-679" fmla="*/ 1310099 w 2827749"/>
                  <a:gd name="connsiteY6-680" fmla="*/ 285457 h 2082507"/>
                  <a:gd name="connsiteX7-681" fmla="*/ 2802349 w 2827749"/>
                  <a:gd name="connsiteY7-682" fmla="*/ 1815807 h 2082507"/>
                  <a:gd name="connsiteX8-683" fmla="*/ 2827749 w 2827749"/>
                  <a:gd name="connsiteY8-684" fmla="*/ 1784057 h 2082507"/>
                  <a:gd name="connsiteX0-685" fmla="*/ 2822006 w 2822006"/>
                  <a:gd name="connsiteY0-686" fmla="*/ 1784057 h 2082507"/>
                  <a:gd name="connsiteX1-687" fmla="*/ 1317056 w 2822006"/>
                  <a:gd name="connsiteY1-688" fmla="*/ 75907 h 2082507"/>
                  <a:gd name="connsiteX2-689" fmla="*/ 8956 w 2822006"/>
                  <a:gd name="connsiteY2-690" fmla="*/ 729957 h 2082507"/>
                  <a:gd name="connsiteX3-691" fmla="*/ 1024956 w 2822006"/>
                  <a:gd name="connsiteY3-692" fmla="*/ 2082507 h 2082507"/>
                  <a:gd name="connsiteX4-693" fmla="*/ 1044006 w 2822006"/>
                  <a:gd name="connsiteY4-694" fmla="*/ 2050757 h 2082507"/>
                  <a:gd name="connsiteX5-695" fmla="*/ 174056 w 2822006"/>
                  <a:gd name="connsiteY5-696" fmla="*/ 780757 h 2082507"/>
                  <a:gd name="connsiteX6-697" fmla="*/ 1304356 w 2822006"/>
                  <a:gd name="connsiteY6-698" fmla="*/ 285457 h 2082507"/>
                  <a:gd name="connsiteX7-699" fmla="*/ 2796606 w 2822006"/>
                  <a:gd name="connsiteY7-700" fmla="*/ 1815807 h 2082507"/>
                  <a:gd name="connsiteX8-701" fmla="*/ 2822006 w 2822006"/>
                  <a:gd name="connsiteY8-702" fmla="*/ 1784057 h 2082507"/>
                  <a:gd name="connsiteX0-703" fmla="*/ 2852562 w 2852562"/>
                  <a:gd name="connsiteY0-704" fmla="*/ 1778339 h 2076789"/>
                  <a:gd name="connsiteX1-705" fmla="*/ 1347612 w 2852562"/>
                  <a:gd name="connsiteY1-706" fmla="*/ 70189 h 2076789"/>
                  <a:gd name="connsiteX2-707" fmla="*/ 7762 w 2852562"/>
                  <a:gd name="connsiteY2-708" fmla="*/ 806789 h 2076789"/>
                  <a:gd name="connsiteX3-709" fmla="*/ 1055512 w 2852562"/>
                  <a:gd name="connsiteY3-710" fmla="*/ 2076789 h 2076789"/>
                  <a:gd name="connsiteX4-711" fmla="*/ 1074562 w 2852562"/>
                  <a:gd name="connsiteY4-712" fmla="*/ 2045039 h 2076789"/>
                  <a:gd name="connsiteX5-713" fmla="*/ 204612 w 2852562"/>
                  <a:gd name="connsiteY5-714" fmla="*/ 775039 h 2076789"/>
                  <a:gd name="connsiteX6-715" fmla="*/ 1334912 w 2852562"/>
                  <a:gd name="connsiteY6-716" fmla="*/ 279739 h 2076789"/>
                  <a:gd name="connsiteX7-717" fmla="*/ 2827162 w 2852562"/>
                  <a:gd name="connsiteY7-718" fmla="*/ 1810089 h 2076789"/>
                  <a:gd name="connsiteX8-719" fmla="*/ 2852562 w 2852562"/>
                  <a:gd name="connsiteY8-720" fmla="*/ 1778339 h 2076789"/>
                  <a:gd name="connsiteX0-721" fmla="*/ 2852562 w 2852562"/>
                  <a:gd name="connsiteY0-722" fmla="*/ 1778339 h 2076789"/>
                  <a:gd name="connsiteX1-723" fmla="*/ 1347612 w 2852562"/>
                  <a:gd name="connsiteY1-724" fmla="*/ 70189 h 2076789"/>
                  <a:gd name="connsiteX2-725" fmla="*/ 7762 w 2852562"/>
                  <a:gd name="connsiteY2-726" fmla="*/ 806789 h 2076789"/>
                  <a:gd name="connsiteX3-727" fmla="*/ 1055512 w 2852562"/>
                  <a:gd name="connsiteY3-728" fmla="*/ 2076789 h 2076789"/>
                  <a:gd name="connsiteX4-729" fmla="*/ 1074562 w 2852562"/>
                  <a:gd name="connsiteY4-730" fmla="*/ 2045039 h 2076789"/>
                  <a:gd name="connsiteX5-731" fmla="*/ 172862 w 2852562"/>
                  <a:gd name="connsiteY5-732" fmla="*/ 768689 h 2076789"/>
                  <a:gd name="connsiteX6-733" fmla="*/ 1334912 w 2852562"/>
                  <a:gd name="connsiteY6-734" fmla="*/ 279739 h 2076789"/>
                  <a:gd name="connsiteX7-735" fmla="*/ 2827162 w 2852562"/>
                  <a:gd name="connsiteY7-736" fmla="*/ 1810089 h 2076789"/>
                  <a:gd name="connsiteX8-737" fmla="*/ 2852562 w 2852562"/>
                  <a:gd name="connsiteY8-738" fmla="*/ 1778339 h 2076789"/>
                  <a:gd name="connsiteX0-739" fmla="*/ 2852562 w 2852562"/>
                  <a:gd name="connsiteY0-740" fmla="*/ 1782379 h 2080829"/>
                  <a:gd name="connsiteX1-741" fmla="*/ 1347612 w 2852562"/>
                  <a:gd name="connsiteY1-742" fmla="*/ 74229 h 2080829"/>
                  <a:gd name="connsiteX2-743" fmla="*/ 7762 w 2852562"/>
                  <a:gd name="connsiteY2-744" fmla="*/ 810829 h 2080829"/>
                  <a:gd name="connsiteX3-745" fmla="*/ 1055512 w 2852562"/>
                  <a:gd name="connsiteY3-746" fmla="*/ 2080829 h 2080829"/>
                  <a:gd name="connsiteX4-747" fmla="*/ 1074562 w 2852562"/>
                  <a:gd name="connsiteY4-748" fmla="*/ 2049079 h 2080829"/>
                  <a:gd name="connsiteX5-749" fmla="*/ 172862 w 2852562"/>
                  <a:gd name="connsiteY5-750" fmla="*/ 772729 h 2080829"/>
                  <a:gd name="connsiteX6-751" fmla="*/ 1334912 w 2852562"/>
                  <a:gd name="connsiteY6-752" fmla="*/ 283779 h 2080829"/>
                  <a:gd name="connsiteX7-753" fmla="*/ 2827162 w 2852562"/>
                  <a:gd name="connsiteY7-754" fmla="*/ 1814129 h 2080829"/>
                  <a:gd name="connsiteX8-755" fmla="*/ 2852562 w 2852562"/>
                  <a:gd name="connsiteY8-756" fmla="*/ 1782379 h 2080829"/>
                  <a:gd name="connsiteX0-757" fmla="*/ 2849453 w 2849453"/>
                  <a:gd name="connsiteY0-758" fmla="*/ 1782379 h 2080829"/>
                  <a:gd name="connsiteX1-759" fmla="*/ 1344503 w 2849453"/>
                  <a:gd name="connsiteY1-760" fmla="*/ 74229 h 2080829"/>
                  <a:gd name="connsiteX2-761" fmla="*/ 4653 w 2849453"/>
                  <a:gd name="connsiteY2-762" fmla="*/ 810829 h 2080829"/>
                  <a:gd name="connsiteX3-763" fmla="*/ 1052403 w 2849453"/>
                  <a:gd name="connsiteY3-764" fmla="*/ 2080829 h 2080829"/>
                  <a:gd name="connsiteX4-765" fmla="*/ 1071453 w 2849453"/>
                  <a:gd name="connsiteY4-766" fmla="*/ 2049079 h 2080829"/>
                  <a:gd name="connsiteX5-767" fmla="*/ 169753 w 2849453"/>
                  <a:gd name="connsiteY5-768" fmla="*/ 772729 h 2080829"/>
                  <a:gd name="connsiteX6-769" fmla="*/ 1331803 w 2849453"/>
                  <a:gd name="connsiteY6-770" fmla="*/ 283779 h 2080829"/>
                  <a:gd name="connsiteX7-771" fmla="*/ 2824053 w 2849453"/>
                  <a:gd name="connsiteY7-772" fmla="*/ 1814129 h 2080829"/>
                  <a:gd name="connsiteX8-773" fmla="*/ 2849453 w 2849453"/>
                  <a:gd name="connsiteY8-774" fmla="*/ 1782379 h 2080829"/>
                  <a:gd name="connsiteX0-775" fmla="*/ 2848127 w 2848127"/>
                  <a:gd name="connsiteY0-776" fmla="*/ 1782379 h 2080829"/>
                  <a:gd name="connsiteX1-777" fmla="*/ 1343177 w 2848127"/>
                  <a:gd name="connsiteY1-778" fmla="*/ 74229 h 2080829"/>
                  <a:gd name="connsiteX2-779" fmla="*/ 3327 w 2848127"/>
                  <a:gd name="connsiteY2-780" fmla="*/ 810829 h 2080829"/>
                  <a:gd name="connsiteX3-781" fmla="*/ 1051077 w 2848127"/>
                  <a:gd name="connsiteY3-782" fmla="*/ 2080829 h 2080829"/>
                  <a:gd name="connsiteX4-783" fmla="*/ 1070127 w 2848127"/>
                  <a:gd name="connsiteY4-784" fmla="*/ 2049079 h 2080829"/>
                  <a:gd name="connsiteX5-785" fmla="*/ 168427 w 2848127"/>
                  <a:gd name="connsiteY5-786" fmla="*/ 772729 h 2080829"/>
                  <a:gd name="connsiteX6-787" fmla="*/ 1330477 w 2848127"/>
                  <a:gd name="connsiteY6-788" fmla="*/ 283779 h 2080829"/>
                  <a:gd name="connsiteX7-789" fmla="*/ 2822727 w 2848127"/>
                  <a:gd name="connsiteY7-790" fmla="*/ 1814129 h 2080829"/>
                  <a:gd name="connsiteX8-791" fmla="*/ 2848127 w 2848127"/>
                  <a:gd name="connsiteY8-792" fmla="*/ 1782379 h 2080829"/>
                  <a:gd name="connsiteX0-793" fmla="*/ 2849317 w 2849317"/>
                  <a:gd name="connsiteY0-794" fmla="*/ 1782379 h 2080829"/>
                  <a:gd name="connsiteX1-795" fmla="*/ 1344367 w 2849317"/>
                  <a:gd name="connsiteY1-796" fmla="*/ 74229 h 2080829"/>
                  <a:gd name="connsiteX2-797" fmla="*/ 4517 w 2849317"/>
                  <a:gd name="connsiteY2-798" fmla="*/ 810829 h 2080829"/>
                  <a:gd name="connsiteX3-799" fmla="*/ 1052267 w 2849317"/>
                  <a:gd name="connsiteY3-800" fmla="*/ 2080829 h 2080829"/>
                  <a:gd name="connsiteX4-801" fmla="*/ 1071317 w 2849317"/>
                  <a:gd name="connsiteY4-802" fmla="*/ 2049079 h 2080829"/>
                  <a:gd name="connsiteX5-803" fmla="*/ 169617 w 2849317"/>
                  <a:gd name="connsiteY5-804" fmla="*/ 772729 h 2080829"/>
                  <a:gd name="connsiteX6-805" fmla="*/ 1331667 w 2849317"/>
                  <a:gd name="connsiteY6-806" fmla="*/ 283779 h 2080829"/>
                  <a:gd name="connsiteX7-807" fmla="*/ 2823917 w 2849317"/>
                  <a:gd name="connsiteY7-808" fmla="*/ 1814129 h 2080829"/>
                  <a:gd name="connsiteX8-809" fmla="*/ 2849317 w 2849317"/>
                  <a:gd name="connsiteY8-810" fmla="*/ 1782379 h 2080829"/>
                  <a:gd name="connsiteX0-811" fmla="*/ 2849317 w 2849317"/>
                  <a:gd name="connsiteY0-812" fmla="*/ 1783295 h 2081745"/>
                  <a:gd name="connsiteX1-813" fmla="*/ 1344367 w 2849317"/>
                  <a:gd name="connsiteY1-814" fmla="*/ 75145 h 2081745"/>
                  <a:gd name="connsiteX2-815" fmla="*/ 4517 w 2849317"/>
                  <a:gd name="connsiteY2-816" fmla="*/ 799045 h 2081745"/>
                  <a:gd name="connsiteX3-817" fmla="*/ 1052267 w 2849317"/>
                  <a:gd name="connsiteY3-818" fmla="*/ 2081745 h 2081745"/>
                  <a:gd name="connsiteX4-819" fmla="*/ 1071317 w 2849317"/>
                  <a:gd name="connsiteY4-820" fmla="*/ 2049995 h 2081745"/>
                  <a:gd name="connsiteX5-821" fmla="*/ 169617 w 2849317"/>
                  <a:gd name="connsiteY5-822" fmla="*/ 773645 h 2081745"/>
                  <a:gd name="connsiteX6-823" fmla="*/ 1331667 w 2849317"/>
                  <a:gd name="connsiteY6-824" fmla="*/ 284695 h 2081745"/>
                  <a:gd name="connsiteX7-825" fmla="*/ 2823917 w 2849317"/>
                  <a:gd name="connsiteY7-826" fmla="*/ 1815045 h 2081745"/>
                  <a:gd name="connsiteX8-827" fmla="*/ 2849317 w 2849317"/>
                  <a:gd name="connsiteY8-828" fmla="*/ 1783295 h 2081745"/>
                  <a:gd name="connsiteX0-829" fmla="*/ 2849317 w 2849317"/>
                  <a:gd name="connsiteY0-830" fmla="*/ 1781592 h 2080042"/>
                  <a:gd name="connsiteX1-831" fmla="*/ 1344367 w 2849317"/>
                  <a:gd name="connsiteY1-832" fmla="*/ 73442 h 2080042"/>
                  <a:gd name="connsiteX2-833" fmla="*/ 4517 w 2849317"/>
                  <a:gd name="connsiteY2-834" fmla="*/ 797342 h 2080042"/>
                  <a:gd name="connsiteX3-835" fmla="*/ 1052267 w 2849317"/>
                  <a:gd name="connsiteY3-836" fmla="*/ 2080042 h 2080042"/>
                  <a:gd name="connsiteX4-837" fmla="*/ 1071317 w 2849317"/>
                  <a:gd name="connsiteY4-838" fmla="*/ 2048292 h 2080042"/>
                  <a:gd name="connsiteX5-839" fmla="*/ 169617 w 2849317"/>
                  <a:gd name="connsiteY5-840" fmla="*/ 771942 h 2080042"/>
                  <a:gd name="connsiteX6-841" fmla="*/ 1331667 w 2849317"/>
                  <a:gd name="connsiteY6-842" fmla="*/ 282992 h 2080042"/>
                  <a:gd name="connsiteX7-843" fmla="*/ 2823917 w 2849317"/>
                  <a:gd name="connsiteY7-844" fmla="*/ 1813342 h 2080042"/>
                  <a:gd name="connsiteX8-845" fmla="*/ 2849317 w 2849317"/>
                  <a:gd name="connsiteY8-846" fmla="*/ 1781592 h 2080042"/>
                  <a:gd name="connsiteX0-847" fmla="*/ 2846169 w 2846169"/>
                  <a:gd name="connsiteY0-848" fmla="*/ 1781592 h 2080042"/>
                  <a:gd name="connsiteX1-849" fmla="*/ 1341219 w 2846169"/>
                  <a:gd name="connsiteY1-850" fmla="*/ 73442 h 2080042"/>
                  <a:gd name="connsiteX2-851" fmla="*/ 1369 w 2846169"/>
                  <a:gd name="connsiteY2-852" fmla="*/ 797342 h 2080042"/>
                  <a:gd name="connsiteX3-853" fmla="*/ 1049119 w 2846169"/>
                  <a:gd name="connsiteY3-854" fmla="*/ 2080042 h 2080042"/>
                  <a:gd name="connsiteX4-855" fmla="*/ 1068169 w 2846169"/>
                  <a:gd name="connsiteY4-856" fmla="*/ 2048292 h 2080042"/>
                  <a:gd name="connsiteX5-857" fmla="*/ 166469 w 2846169"/>
                  <a:gd name="connsiteY5-858" fmla="*/ 771942 h 2080042"/>
                  <a:gd name="connsiteX6-859" fmla="*/ 1328519 w 2846169"/>
                  <a:gd name="connsiteY6-860" fmla="*/ 282992 h 2080042"/>
                  <a:gd name="connsiteX7-861" fmla="*/ 2820769 w 2846169"/>
                  <a:gd name="connsiteY7-862" fmla="*/ 1813342 h 2080042"/>
                  <a:gd name="connsiteX8-863" fmla="*/ 2846169 w 2846169"/>
                  <a:gd name="connsiteY8-864" fmla="*/ 1781592 h 2080042"/>
                  <a:gd name="connsiteX0-865" fmla="*/ 2846169 w 2846169"/>
                  <a:gd name="connsiteY0-866" fmla="*/ 1781592 h 2080042"/>
                  <a:gd name="connsiteX1-867" fmla="*/ 1341219 w 2846169"/>
                  <a:gd name="connsiteY1-868" fmla="*/ 73442 h 2080042"/>
                  <a:gd name="connsiteX2-869" fmla="*/ 1369 w 2846169"/>
                  <a:gd name="connsiteY2-870" fmla="*/ 797342 h 2080042"/>
                  <a:gd name="connsiteX3-871" fmla="*/ 1049119 w 2846169"/>
                  <a:gd name="connsiteY3-872" fmla="*/ 2080042 h 2080042"/>
                  <a:gd name="connsiteX4-873" fmla="*/ 1068169 w 2846169"/>
                  <a:gd name="connsiteY4-874" fmla="*/ 2048292 h 2080042"/>
                  <a:gd name="connsiteX5-875" fmla="*/ 166469 w 2846169"/>
                  <a:gd name="connsiteY5-876" fmla="*/ 771942 h 2080042"/>
                  <a:gd name="connsiteX6-877" fmla="*/ 1328519 w 2846169"/>
                  <a:gd name="connsiteY6-878" fmla="*/ 282992 h 2080042"/>
                  <a:gd name="connsiteX7-879" fmla="*/ 2820769 w 2846169"/>
                  <a:gd name="connsiteY7-880" fmla="*/ 1813342 h 2080042"/>
                  <a:gd name="connsiteX8-881" fmla="*/ 2846169 w 2846169"/>
                  <a:gd name="connsiteY8-882" fmla="*/ 1781592 h 2080042"/>
                  <a:gd name="connsiteX0-883" fmla="*/ 2856742 w 2856742"/>
                  <a:gd name="connsiteY0-884" fmla="*/ 1781592 h 2080042"/>
                  <a:gd name="connsiteX1-885" fmla="*/ 1351792 w 2856742"/>
                  <a:gd name="connsiteY1-886" fmla="*/ 73442 h 2080042"/>
                  <a:gd name="connsiteX2-887" fmla="*/ 11942 w 2856742"/>
                  <a:gd name="connsiteY2-888" fmla="*/ 797342 h 2080042"/>
                  <a:gd name="connsiteX3-889" fmla="*/ 1059692 w 2856742"/>
                  <a:gd name="connsiteY3-890" fmla="*/ 2080042 h 2080042"/>
                  <a:gd name="connsiteX4-891" fmla="*/ 1078742 w 2856742"/>
                  <a:gd name="connsiteY4-892" fmla="*/ 2048292 h 2080042"/>
                  <a:gd name="connsiteX5-893" fmla="*/ 177042 w 2856742"/>
                  <a:gd name="connsiteY5-894" fmla="*/ 771942 h 2080042"/>
                  <a:gd name="connsiteX6-895" fmla="*/ 1339092 w 2856742"/>
                  <a:gd name="connsiteY6-896" fmla="*/ 282992 h 2080042"/>
                  <a:gd name="connsiteX7-897" fmla="*/ 2831342 w 2856742"/>
                  <a:gd name="connsiteY7-898" fmla="*/ 1813342 h 2080042"/>
                  <a:gd name="connsiteX8-899" fmla="*/ 2856742 w 2856742"/>
                  <a:gd name="connsiteY8-900" fmla="*/ 1781592 h 2080042"/>
                  <a:gd name="connsiteX0-901" fmla="*/ 2856742 w 2856742"/>
                  <a:gd name="connsiteY0-902" fmla="*/ 1781592 h 2080042"/>
                  <a:gd name="connsiteX1-903" fmla="*/ 1351792 w 2856742"/>
                  <a:gd name="connsiteY1-904" fmla="*/ 73442 h 2080042"/>
                  <a:gd name="connsiteX2-905" fmla="*/ 11942 w 2856742"/>
                  <a:gd name="connsiteY2-906" fmla="*/ 797342 h 2080042"/>
                  <a:gd name="connsiteX3-907" fmla="*/ 1059692 w 2856742"/>
                  <a:gd name="connsiteY3-908" fmla="*/ 2080042 h 2080042"/>
                  <a:gd name="connsiteX4-909" fmla="*/ 1078742 w 2856742"/>
                  <a:gd name="connsiteY4-910" fmla="*/ 2048292 h 2080042"/>
                  <a:gd name="connsiteX5-911" fmla="*/ 1339092 w 2856742"/>
                  <a:gd name="connsiteY5-912" fmla="*/ 282992 h 2080042"/>
                  <a:gd name="connsiteX6-913" fmla="*/ 2831342 w 2856742"/>
                  <a:gd name="connsiteY6-914" fmla="*/ 1813342 h 2080042"/>
                  <a:gd name="connsiteX7-915" fmla="*/ 2856742 w 2856742"/>
                  <a:gd name="connsiteY7-916" fmla="*/ 1781592 h 2080042"/>
                  <a:gd name="connsiteX0-917" fmla="*/ 1797050 w 1797050"/>
                  <a:gd name="connsiteY0-918" fmla="*/ 1708150 h 2006600"/>
                  <a:gd name="connsiteX1-919" fmla="*/ 292100 w 1797050"/>
                  <a:gd name="connsiteY1-920" fmla="*/ 0 h 2006600"/>
                  <a:gd name="connsiteX2-921" fmla="*/ 0 w 1797050"/>
                  <a:gd name="connsiteY2-922" fmla="*/ 2006600 h 2006600"/>
                  <a:gd name="connsiteX3-923" fmla="*/ 19050 w 1797050"/>
                  <a:gd name="connsiteY3-924" fmla="*/ 1974850 h 2006600"/>
                  <a:gd name="connsiteX4-925" fmla="*/ 279400 w 1797050"/>
                  <a:gd name="connsiteY4-926" fmla="*/ 209550 h 2006600"/>
                  <a:gd name="connsiteX5-927" fmla="*/ 1771650 w 1797050"/>
                  <a:gd name="connsiteY5-928" fmla="*/ 1739900 h 2006600"/>
                  <a:gd name="connsiteX6-929" fmla="*/ 1797050 w 1797050"/>
                  <a:gd name="connsiteY6-930" fmla="*/ 1708150 h 2006600"/>
                  <a:gd name="connsiteX0-931" fmla="*/ 2723738 w 2723738"/>
                  <a:gd name="connsiteY0-932" fmla="*/ 1708651 h 2007101"/>
                  <a:gd name="connsiteX1-933" fmla="*/ 1218788 w 2723738"/>
                  <a:gd name="connsiteY1-934" fmla="*/ 501 h 2007101"/>
                  <a:gd name="connsiteX2-935" fmla="*/ 926688 w 2723738"/>
                  <a:gd name="connsiteY2-936" fmla="*/ 2007101 h 2007101"/>
                  <a:gd name="connsiteX3-937" fmla="*/ 945738 w 2723738"/>
                  <a:gd name="connsiteY3-938" fmla="*/ 1975351 h 2007101"/>
                  <a:gd name="connsiteX4-939" fmla="*/ 1206088 w 2723738"/>
                  <a:gd name="connsiteY4-940" fmla="*/ 210051 h 2007101"/>
                  <a:gd name="connsiteX5-941" fmla="*/ 2698338 w 2723738"/>
                  <a:gd name="connsiteY5-942" fmla="*/ 1740401 h 2007101"/>
                  <a:gd name="connsiteX6-943" fmla="*/ 2723738 w 2723738"/>
                  <a:gd name="connsiteY6-944" fmla="*/ 1708651 h 2007101"/>
                  <a:gd name="connsiteX0-945" fmla="*/ 2860957 w 2860957"/>
                  <a:gd name="connsiteY0-946" fmla="*/ 1708492 h 2069097"/>
                  <a:gd name="connsiteX1-947" fmla="*/ 1356007 w 2860957"/>
                  <a:gd name="connsiteY1-948" fmla="*/ 342 h 2069097"/>
                  <a:gd name="connsiteX2-949" fmla="*/ 1063907 w 2860957"/>
                  <a:gd name="connsiteY2-950" fmla="*/ 2006942 h 2069097"/>
                  <a:gd name="connsiteX3-951" fmla="*/ 1082957 w 2860957"/>
                  <a:gd name="connsiteY3-952" fmla="*/ 1975192 h 2069097"/>
                  <a:gd name="connsiteX4-953" fmla="*/ 1343307 w 2860957"/>
                  <a:gd name="connsiteY4-954" fmla="*/ 209892 h 2069097"/>
                  <a:gd name="connsiteX5-955" fmla="*/ 2835557 w 2860957"/>
                  <a:gd name="connsiteY5-956" fmla="*/ 1740242 h 2069097"/>
                  <a:gd name="connsiteX6-957" fmla="*/ 2860957 w 2860957"/>
                  <a:gd name="connsiteY6-958" fmla="*/ 1708492 h 2069097"/>
                  <a:gd name="connsiteX0-959" fmla="*/ 2758822 w 2758822"/>
                  <a:gd name="connsiteY0-960" fmla="*/ 1735252 h 2090144"/>
                  <a:gd name="connsiteX1-961" fmla="*/ 1253872 w 2758822"/>
                  <a:gd name="connsiteY1-962" fmla="*/ 27102 h 2090144"/>
                  <a:gd name="connsiteX2-963" fmla="*/ 961772 w 2758822"/>
                  <a:gd name="connsiteY2-964" fmla="*/ 2033702 h 2090144"/>
                  <a:gd name="connsiteX3-965" fmla="*/ 980822 w 2758822"/>
                  <a:gd name="connsiteY3-966" fmla="*/ 2001952 h 2090144"/>
                  <a:gd name="connsiteX4-967" fmla="*/ 1241172 w 2758822"/>
                  <a:gd name="connsiteY4-968" fmla="*/ 236652 h 2090144"/>
                  <a:gd name="connsiteX5-969" fmla="*/ 2733422 w 2758822"/>
                  <a:gd name="connsiteY5-970" fmla="*/ 1767002 h 2090144"/>
                  <a:gd name="connsiteX6-971" fmla="*/ 2758822 w 2758822"/>
                  <a:gd name="connsiteY6-972" fmla="*/ 1735252 h 2090144"/>
                  <a:gd name="connsiteX0-973" fmla="*/ 2848611 w 2848611"/>
                  <a:gd name="connsiteY0-974" fmla="*/ 1740887 h 2039337"/>
                  <a:gd name="connsiteX1-975" fmla="*/ 1343661 w 2848611"/>
                  <a:gd name="connsiteY1-976" fmla="*/ 32737 h 2039337"/>
                  <a:gd name="connsiteX2-977" fmla="*/ 1051561 w 2848611"/>
                  <a:gd name="connsiteY2-978" fmla="*/ 2039337 h 2039337"/>
                  <a:gd name="connsiteX3-979" fmla="*/ 1070611 w 2848611"/>
                  <a:gd name="connsiteY3-980" fmla="*/ 2007587 h 2039337"/>
                  <a:gd name="connsiteX4-981" fmla="*/ 1330961 w 2848611"/>
                  <a:gd name="connsiteY4-982" fmla="*/ 242287 h 2039337"/>
                  <a:gd name="connsiteX5-983" fmla="*/ 2823211 w 2848611"/>
                  <a:gd name="connsiteY5-984" fmla="*/ 1772637 h 2039337"/>
                  <a:gd name="connsiteX6-985" fmla="*/ 2848611 w 2848611"/>
                  <a:gd name="connsiteY6-986" fmla="*/ 1740887 h 2039337"/>
                  <a:gd name="connsiteX0-987" fmla="*/ 2855022 w 2855022"/>
                  <a:gd name="connsiteY0-988" fmla="*/ 1708150 h 2006600"/>
                  <a:gd name="connsiteX1-989" fmla="*/ 1350072 w 2855022"/>
                  <a:gd name="connsiteY1-990" fmla="*/ 0 h 2006600"/>
                  <a:gd name="connsiteX2-991" fmla="*/ 1057972 w 2855022"/>
                  <a:gd name="connsiteY2-992" fmla="*/ 2006600 h 2006600"/>
                  <a:gd name="connsiteX3-993" fmla="*/ 1077022 w 2855022"/>
                  <a:gd name="connsiteY3-994" fmla="*/ 1974850 h 2006600"/>
                  <a:gd name="connsiteX4-995" fmla="*/ 1337372 w 2855022"/>
                  <a:gd name="connsiteY4-996" fmla="*/ 209550 h 2006600"/>
                  <a:gd name="connsiteX5-997" fmla="*/ 2829622 w 2855022"/>
                  <a:gd name="connsiteY5-998" fmla="*/ 1739900 h 2006600"/>
                  <a:gd name="connsiteX6-999" fmla="*/ 2855022 w 2855022"/>
                  <a:gd name="connsiteY6-1000" fmla="*/ 1708150 h 2006600"/>
                  <a:gd name="connsiteX0-1001" fmla="*/ 2954902 w 2954902"/>
                  <a:gd name="connsiteY0-1002" fmla="*/ 1799590 h 2098040"/>
                  <a:gd name="connsiteX1-1003" fmla="*/ 1289932 w 2954902"/>
                  <a:gd name="connsiteY1-1004" fmla="*/ 0 h 2098040"/>
                  <a:gd name="connsiteX2-1005" fmla="*/ 1157852 w 2954902"/>
                  <a:gd name="connsiteY2-1006" fmla="*/ 2098040 h 2098040"/>
                  <a:gd name="connsiteX3-1007" fmla="*/ 1176902 w 2954902"/>
                  <a:gd name="connsiteY3-1008" fmla="*/ 2066290 h 2098040"/>
                  <a:gd name="connsiteX4-1009" fmla="*/ 1437252 w 2954902"/>
                  <a:gd name="connsiteY4-1010" fmla="*/ 300990 h 2098040"/>
                  <a:gd name="connsiteX5-1011" fmla="*/ 2929502 w 2954902"/>
                  <a:gd name="connsiteY5-1012" fmla="*/ 1831340 h 2098040"/>
                  <a:gd name="connsiteX6-1013" fmla="*/ 2954902 w 2954902"/>
                  <a:gd name="connsiteY6-1014" fmla="*/ 1799590 h 2098040"/>
                  <a:gd name="connsiteX0-1015" fmla="*/ 2827889 w 2827889"/>
                  <a:gd name="connsiteY0-1016" fmla="*/ 1799590 h 2098040"/>
                  <a:gd name="connsiteX1-1017" fmla="*/ 1162919 w 2827889"/>
                  <a:gd name="connsiteY1-1018" fmla="*/ 0 h 2098040"/>
                  <a:gd name="connsiteX2-1019" fmla="*/ 1030839 w 2827889"/>
                  <a:gd name="connsiteY2-1020" fmla="*/ 2098040 h 2098040"/>
                  <a:gd name="connsiteX3-1021" fmla="*/ 1049889 w 2827889"/>
                  <a:gd name="connsiteY3-1022" fmla="*/ 2066290 h 2098040"/>
                  <a:gd name="connsiteX4-1023" fmla="*/ 1310239 w 2827889"/>
                  <a:gd name="connsiteY4-1024" fmla="*/ 300990 h 2098040"/>
                  <a:gd name="connsiteX5-1025" fmla="*/ 2802489 w 2827889"/>
                  <a:gd name="connsiteY5-1026" fmla="*/ 1831340 h 2098040"/>
                  <a:gd name="connsiteX6-1027" fmla="*/ 2827889 w 2827889"/>
                  <a:gd name="connsiteY6-1028" fmla="*/ 1799590 h 2098040"/>
                  <a:gd name="connsiteX0-1029" fmla="*/ 2865664 w 2865664"/>
                  <a:gd name="connsiteY0-1030" fmla="*/ 1799590 h 2098387"/>
                  <a:gd name="connsiteX1-1031" fmla="*/ 1200694 w 2865664"/>
                  <a:gd name="connsiteY1-1032" fmla="*/ 0 h 2098387"/>
                  <a:gd name="connsiteX2-1033" fmla="*/ 1068614 w 2865664"/>
                  <a:gd name="connsiteY2-1034" fmla="*/ 2098040 h 2098387"/>
                  <a:gd name="connsiteX3-1035" fmla="*/ 1087664 w 2865664"/>
                  <a:gd name="connsiteY3-1036" fmla="*/ 2066290 h 2098387"/>
                  <a:gd name="connsiteX4-1037" fmla="*/ 1348014 w 2865664"/>
                  <a:gd name="connsiteY4-1038" fmla="*/ 300990 h 2098387"/>
                  <a:gd name="connsiteX5-1039" fmla="*/ 2840264 w 2865664"/>
                  <a:gd name="connsiteY5-1040" fmla="*/ 1831340 h 2098387"/>
                  <a:gd name="connsiteX6-1041" fmla="*/ 2865664 w 2865664"/>
                  <a:gd name="connsiteY6-1042" fmla="*/ 1799590 h 2098387"/>
                  <a:gd name="connsiteX0-1043" fmla="*/ 3029490 w 3029490"/>
                  <a:gd name="connsiteY0-1044" fmla="*/ 1746250 h 2045057"/>
                  <a:gd name="connsiteX1-1045" fmla="*/ 1105440 w 3029490"/>
                  <a:gd name="connsiteY1-1046" fmla="*/ 0 h 2045057"/>
                  <a:gd name="connsiteX2-1047" fmla="*/ 1232440 w 3029490"/>
                  <a:gd name="connsiteY2-1048" fmla="*/ 2044700 h 2045057"/>
                  <a:gd name="connsiteX3-1049" fmla="*/ 1251490 w 3029490"/>
                  <a:gd name="connsiteY3-1050" fmla="*/ 2012950 h 2045057"/>
                  <a:gd name="connsiteX4-1051" fmla="*/ 1511840 w 3029490"/>
                  <a:gd name="connsiteY4-1052" fmla="*/ 247650 h 2045057"/>
                  <a:gd name="connsiteX5-1053" fmla="*/ 3004090 w 3029490"/>
                  <a:gd name="connsiteY5-1054" fmla="*/ 1778000 h 2045057"/>
                  <a:gd name="connsiteX6-1055" fmla="*/ 3029490 w 3029490"/>
                  <a:gd name="connsiteY6-1056" fmla="*/ 1746250 h 2045057"/>
                  <a:gd name="connsiteX0-1057" fmla="*/ 2842034 w 2842034"/>
                  <a:gd name="connsiteY0-1058" fmla="*/ 1746250 h 2045060"/>
                  <a:gd name="connsiteX1-1059" fmla="*/ 917984 w 2842034"/>
                  <a:gd name="connsiteY1-1060" fmla="*/ 0 h 2045060"/>
                  <a:gd name="connsiteX2-1061" fmla="*/ 1044984 w 2842034"/>
                  <a:gd name="connsiteY2-1062" fmla="*/ 2044700 h 2045060"/>
                  <a:gd name="connsiteX3-1063" fmla="*/ 1064034 w 2842034"/>
                  <a:gd name="connsiteY3-1064" fmla="*/ 2012950 h 2045060"/>
                  <a:gd name="connsiteX4-1065" fmla="*/ 1324384 w 2842034"/>
                  <a:gd name="connsiteY4-1066" fmla="*/ 247650 h 2045060"/>
                  <a:gd name="connsiteX5-1067" fmla="*/ 2816634 w 2842034"/>
                  <a:gd name="connsiteY5-1068" fmla="*/ 1778000 h 2045060"/>
                  <a:gd name="connsiteX6-1069" fmla="*/ 2842034 w 2842034"/>
                  <a:gd name="connsiteY6-1070" fmla="*/ 1746250 h 2045060"/>
                  <a:gd name="connsiteX0-1071" fmla="*/ 2837208 w 2837208"/>
                  <a:gd name="connsiteY0-1072" fmla="*/ 1784350 h 2083153"/>
                  <a:gd name="connsiteX1-1073" fmla="*/ 920778 w 2837208"/>
                  <a:gd name="connsiteY1-1074" fmla="*/ 0 h 2083153"/>
                  <a:gd name="connsiteX2-1075" fmla="*/ 1040158 w 2837208"/>
                  <a:gd name="connsiteY2-1076" fmla="*/ 2082800 h 2083153"/>
                  <a:gd name="connsiteX3-1077" fmla="*/ 1059208 w 2837208"/>
                  <a:gd name="connsiteY3-1078" fmla="*/ 2051050 h 2083153"/>
                  <a:gd name="connsiteX4-1079" fmla="*/ 1319558 w 2837208"/>
                  <a:gd name="connsiteY4-1080" fmla="*/ 285750 h 2083153"/>
                  <a:gd name="connsiteX5-1081" fmla="*/ 2811808 w 2837208"/>
                  <a:gd name="connsiteY5-1082" fmla="*/ 1816100 h 2083153"/>
                  <a:gd name="connsiteX6-1083" fmla="*/ 2837208 w 2837208"/>
                  <a:gd name="connsiteY6-1084" fmla="*/ 1784350 h 2083153"/>
                  <a:gd name="connsiteX0-1085" fmla="*/ 2862555 w 2862555"/>
                  <a:gd name="connsiteY0-1086" fmla="*/ 1784350 h 2082800"/>
                  <a:gd name="connsiteX1-1087" fmla="*/ 946125 w 2862555"/>
                  <a:gd name="connsiteY1-1088" fmla="*/ 0 h 2082800"/>
                  <a:gd name="connsiteX2-1089" fmla="*/ 1065505 w 2862555"/>
                  <a:gd name="connsiteY2-1090" fmla="*/ 2082800 h 2082800"/>
                  <a:gd name="connsiteX3-1091" fmla="*/ 1084555 w 2862555"/>
                  <a:gd name="connsiteY3-1092" fmla="*/ 2051050 h 2082800"/>
                  <a:gd name="connsiteX4-1093" fmla="*/ 1344905 w 2862555"/>
                  <a:gd name="connsiteY4-1094" fmla="*/ 285750 h 2082800"/>
                  <a:gd name="connsiteX5-1095" fmla="*/ 2837155 w 2862555"/>
                  <a:gd name="connsiteY5-1096" fmla="*/ 1816100 h 2082800"/>
                  <a:gd name="connsiteX6-1097" fmla="*/ 2862555 w 2862555"/>
                  <a:gd name="connsiteY6-1098" fmla="*/ 1784350 h 2082800"/>
                  <a:gd name="connsiteX0-1099" fmla="*/ 2895808 w 2895808"/>
                  <a:gd name="connsiteY0-1100" fmla="*/ 1784350 h 2082800"/>
                  <a:gd name="connsiteX1-1101" fmla="*/ 979378 w 2895808"/>
                  <a:gd name="connsiteY1-1102" fmla="*/ 0 h 2082800"/>
                  <a:gd name="connsiteX2-1103" fmla="*/ 1098758 w 2895808"/>
                  <a:gd name="connsiteY2-1104" fmla="*/ 2082800 h 2082800"/>
                  <a:gd name="connsiteX3-1105" fmla="*/ 1117808 w 2895808"/>
                  <a:gd name="connsiteY3-1106" fmla="*/ 2051050 h 2082800"/>
                  <a:gd name="connsiteX4-1107" fmla="*/ 1378158 w 2895808"/>
                  <a:gd name="connsiteY4-1108" fmla="*/ 285750 h 2082800"/>
                  <a:gd name="connsiteX5-1109" fmla="*/ 2870408 w 2895808"/>
                  <a:gd name="connsiteY5-1110" fmla="*/ 1816100 h 2082800"/>
                  <a:gd name="connsiteX6-1111" fmla="*/ 2895808 w 2895808"/>
                  <a:gd name="connsiteY6-1112" fmla="*/ 1784350 h 2082800"/>
                  <a:gd name="connsiteX0-1113" fmla="*/ 2857636 w 2857636"/>
                  <a:gd name="connsiteY0-1114" fmla="*/ 1784350 h 2082800"/>
                  <a:gd name="connsiteX1-1115" fmla="*/ 941206 w 2857636"/>
                  <a:gd name="connsiteY1-1116" fmla="*/ 0 h 2082800"/>
                  <a:gd name="connsiteX2-1117" fmla="*/ 1060586 w 2857636"/>
                  <a:gd name="connsiteY2-1118" fmla="*/ 2082800 h 2082800"/>
                  <a:gd name="connsiteX3-1119" fmla="*/ 1079636 w 2857636"/>
                  <a:gd name="connsiteY3-1120" fmla="*/ 2051050 h 2082800"/>
                  <a:gd name="connsiteX4-1121" fmla="*/ 1339986 w 2857636"/>
                  <a:gd name="connsiteY4-1122" fmla="*/ 285750 h 2082800"/>
                  <a:gd name="connsiteX5-1123" fmla="*/ 2832236 w 2857636"/>
                  <a:gd name="connsiteY5-1124" fmla="*/ 1816100 h 2082800"/>
                  <a:gd name="connsiteX6-1125" fmla="*/ 2857636 w 2857636"/>
                  <a:gd name="connsiteY6-1126" fmla="*/ 1784350 h 2082800"/>
                  <a:gd name="connsiteX0-1127" fmla="*/ 2857636 w 2857636"/>
                  <a:gd name="connsiteY0-1128" fmla="*/ 1784350 h 2082800"/>
                  <a:gd name="connsiteX1-1129" fmla="*/ 941206 w 2857636"/>
                  <a:gd name="connsiteY1-1130" fmla="*/ 0 h 2082800"/>
                  <a:gd name="connsiteX2-1131" fmla="*/ 1060586 w 2857636"/>
                  <a:gd name="connsiteY2-1132" fmla="*/ 2082800 h 2082800"/>
                  <a:gd name="connsiteX3-1133" fmla="*/ 1079636 w 2857636"/>
                  <a:gd name="connsiteY3-1134" fmla="*/ 2051050 h 2082800"/>
                  <a:gd name="connsiteX4-1135" fmla="*/ 1339986 w 2857636"/>
                  <a:gd name="connsiteY4-1136" fmla="*/ 285750 h 2082800"/>
                  <a:gd name="connsiteX5-1137" fmla="*/ 2832236 w 2857636"/>
                  <a:gd name="connsiteY5-1138" fmla="*/ 1816100 h 2082800"/>
                  <a:gd name="connsiteX6-1139" fmla="*/ 2857636 w 2857636"/>
                  <a:gd name="connsiteY6-1140" fmla="*/ 1784350 h 2082800"/>
                  <a:gd name="connsiteX0-1141" fmla="*/ 2857636 w 2857636"/>
                  <a:gd name="connsiteY0-1142" fmla="*/ 1784350 h 2082800"/>
                  <a:gd name="connsiteX1-1143" fmla="*/ 941206 w 2857636"/>
                  <a:gd name="connsiteY1-1144" fmla="*/ 0 h 2082800"/>
                  <a:gd name="connsiteX2-1145" fmla="*/ 1060586 w 2857636"/>
                  <a:gd name="connsiteY2-1146" fmla="*/ 2082800 h 2082800"/>
                  <a:gd name="connsiteX3-1147" fmla="*/ 1079636 w 2857636"/>
                  <a:gd name="connsiteY3-1148" fmla="*/ 2051050 h 2082800"/>
                  <a:gd name="connsiteX4-1149" fmla="*/ 1347606 w 2857636"/>
                  <a:gd name="connsiteY4-1150" fmla="*/ 262890 h 2082800"/>
                  <a:gd name="connsiteX5-1151" fmla="*/ 2832236 w 2857636"/>
                  <a:gd name="connsiteY5-1152" fmla="*/ 1816100 h 2082800"/>
                  <a:gd name="connsiteX6-1153" fmla="*/ 2857636 w 2857636"/>
                  <a:gd name="connsiteY6-1154" fmla="*/ 1784350 h 2082800"/>
                  <a:gd name="connsiteX0-1155" fmla="*/ 2857636 w 2857636"/>
                  <a:gd name="connsiteY0-1156" fmla="*/ 1784350 h 2082800"/>
                  <a:gd name="connsiteX1-1157" fmla="*/ 941206 w 2857636"/>
                  <a:gd name="connsiteY1-1158" fmla="*/ 0 h 2082800"/>
                  <a:gd name="connsiteX2-1159" fmla="*/ 1060586 w 2857636"/>
                  <a:gd name="connsiteY2-1160" fmla="*/ 2082800 h 2082800"/>
                  <a:gd name="connsiteX3-1161" fmla="*/ 1079636 w 2857636"/>
                  <a:gd name="connsiteY3-1162" fmla="*/ 2051050 h 2082800"/>
                  <a:gd name="connsiteX4-1163" fmla="*/ 1347606 w 2857636"/>
                  <a:gd name="connsiteY4-1164" fmla="*/ 262890 h 2082800"/>
                  <a:gd name="connsiteX5-1165" fmla="*/ 2832236 w 2857636"/>
                  <a:gd name="connsiteY5-1166" fmla="*/ 1816100 h 2082800"/>
                  <a:gd name="connsiteX6-1167" fmla="*/ 2857636 w 2857636"/>
                  <a:gd name="connsiteY6-1168" fmla="*/ 1784350 h 2082800"/>
                  <a:gd name="connsiteX0-1169" fmla="*/ 2857636 w 2857636"/>
                  <a:gd name="connsiteY0-1170" fmla="*/ 1784350 h 2082800"/>
                  <a:gd name="connsiteX1-1171" fmla="*/ 941206 w 2857636"/>
                  <a:gd name="connsiteY1-1172" fmla="*/ 0 h 2082800"/>
                  <a:gd name="connsiteX2-1173" fmla="*/ 1060586 w 2857636"/>
                  <a:gd name="connsiteY2-1174" fmla="*/ 2082800 h 2082800"/>
                  <a:gd name="connsiteX3-1175" fmla="*/ 1079636 w 2857636"/>
                  <a:gd name="connsiteY3-1176" fmla="*/ 2051050 h 2082800"/>
                  <a:gd name="connsiteX4-1177" fmla="*/ 1347606 w 2857636"/>
                  <a:gd name="connsiteY4-1178" fmla="*/ 262890 h 2082800"/>
                  <a:gd name="connsiteX5-1179" fmla="*/ 2832236 w 2857636"/>
                  <a:gd name="connsiteY5-1180" fmla="*/ 1816100 h 2082800"/>
                  <a:gd name="connsiteX6-1181" fmla="*/ 2857636 w 2857636"/>
                  <a:gd name="connsiteY6-1182" fmla="*/ 1784350 h 2082800"/>
                  <a:gd name="connsiteX0-1183" fmla="*/ 2857636 w 2857636"/>
                  <a:gd name="connsiteY0-1184" fmla="*/ 1784350 h 2082800"/>
                  <a:gd name="connsiteX1-1185" fmla="*/ 941206 w 2857636"/>
                  <a:gd name="connsiteY1-1186" fmla="*/ 0 h 2082800"/>
                  <a:gd name="connsiteX2-1187" fmla="*/ 1060586 w 2857636"/>
                  <a:gd name="connsiteY2-1188" fmla="*/ 2082800 h 2082800"/>
                  <a:gd name="connsiteX3-1189" fmla="*/ 1079636 w 2857636"/>
                  <a:gd name="connsiteY3-1190" fmla="*/ 2051050 h 2082800"/>
                  <a:gd name="connsiteX4-1191" fmla="*/ 1347606 w 2857636"/>
                  <a:gd name="connsiteY4-1192" fmla="*/ 262890 h 2082800"/>
                  <a:gd name="connsiteX5-1193" fmla="*/ 2832236 w 2857636"/>
                  <a:gd name="connsiteY5-1194" fmla="*/ 1816100 h 2082800"/>
                  <a:gd name="connsiteX6-1195" fmla="*/ 2857636 w 2857636"/>
                  <a:gd name="connsiteY6-1196" fmla="*/ 1784350 h 2082800"/>
                  <a:gd name="connsiteX0-1197" fmla="*/ 2857636 w 2857636"/>
                  <a:gd name="connsiteY0-1198" fmla="*/ 1784350 h 2082800"/>
                  <a:gd name="connsiteX1-1199" fmla="*/ 941206 w 2857636"/>
                  <a:gd name="connsiteY1-1200" fmla="*/ 0 h 2082800"/>
                  <a:gd name="connsiteX2-1201" fmla="*/ 1060586 w 2857636"/>
                  <a:gd name="connsiteY2-1202" fmla="*/ 2082800 h 2082800"/>
                  <a:gd name="connsiteX3-1203" fmla="*/ 1149486 w 2857636"/>
                  <a:gd name="connsiteY3-1204" fmla="*/ 2076450 h 2082800"/>
                  <a:gd name="connsiteX4-1205" fmla="*/ 1347606 w 2857636"/>
                  <a:gd name="connsiteY4-1206" fmla="*/ 262890 h 2082800"/>
                  <a:gd name="connsiteX5-1207" fmla="*/ 2832236 w 2857636"/>
                  <a:gd name="connsiteY5-1208" fmla="*/ 1816100 h 2082800"/>
                  <a:gd name="connsiteX6-1209" fmla="*/ 2857636 w 2857636"/>
                  <a:gd name="connsiteY6-1210" fmla="*/ 1784350 h 2082800"/>
                  <a:gd name="connsiteX0-1211" fmla="*/ 2825103 w 2825103"/>
                  <a:gd name="connsiteY0-1212" fmla="*/ 1784350 h 2108200"/>
                  <a:gd name="connsiteX1-1213" fmla="*/ 908673 w 2825103"/>
                  <a:gd name="connsiteY1-1214" fmla="*/ 0 h 2108200"/>
                  <a:gd name="connsiteX2-1215" fmla="*/ 1110603 w 2825103"/>
                  <a:gd name="connsiteY2-1216" fmla="*/ 2108200 h 2108200"/>
                  <a:gd name="connsiteX3-1217" fmla="*/ 1116953 w 2825103"/>
                  <a:gd name="connsiteY3-1218" fmla="*/ 2076450 h 2108200"/>
                  <a:gd name="connsiteX4-1219" fmla="*/ 1315073 w 2825103"/>
                  <a:gd name="connsiteY4-1220" fmla="*/ 262890 h 2108200"/>
                  <a:gd name="connsiteX5-1221" fmla="*/ 2799703 w 2825103"/>
                  <a:gd name="connsiteY5-1222" fmla="*/ 1816100 h 2108200"/>
                  <a:gd name="connsiteX6-1223" fmla="*/ 2825103 w 2825103"/>
                  <a:gd name="connsiteY6-1224" fmla="*/ 1784350 h 2108200"/>
                  <a:gd name="connsiteX0-1225" fmla="*/ 2862040 w 2862040"/>
                  <a:gd name="connsiteY0-1226" fmla="*/ 1784350 h 2108200"/>
                  <a:gd name="connsiteX1-1227" fmla="*/ 945610 w 2862040"/>
                  <a:gd name="connsiteY1-1228" fmla="*/ 0 h 2108200"/>
                  <a:gd name="connsiteX2-1229" fmla="*/ 1147540 w 2862040"/>
                  <a:gd name="connsiteY2-1230" fmla="*/ 2108200 h 2108200"/>
                  <a:gd name="connsiteX3-1231" fmla="*/ 1153890 w 2862040"/>
                  <a:gd name="connsiteY3-1232" fmla="*/ 2076450 h 2108200"/>
                  <a:gd name="connsiteX4-1233" fmla="*/ 1352010 w 2862040"/>
                  <a:gd name="connsiteY4-1234" fmla="*/ 262890 h 2108200"/>
                  <a:gd name="connsiteX5-1235" fmla="*/ 2836640 w 2862040"/>
                  <a:gd name="connsiteY5-1236" fmla="*/ 1816100 h 2108200"/>
                  <a:gd name="connsiteX6-1237" fmla="*/ 2862040 w 2862040"/>
                  <a:gd name="connsiteY6-1238" fmla="*/ 1784350 h 2108200"/>
                  <a:gd name="connsiteX0-1239" fmla="*/ 2867748 w 2867748"/>
                  <a:gd name="connsiteY0-1240" fmla="*/ 1800225 h 2124075"/>
                  <a:gd name="connsiteX1-1241" fmla="*/ 941793 w 2867748"/>
                  <a:gd name="connsiteY1-1242" fmla="*/ 0 h 2124075"/>
                  <a:gd name="connsiteX2-1243" fmla="*/ 1153248 w 2867748"/>
                  <a:gd name="connsiteY2-1244" fmla="*/ 2124075 h 2124075"/>
                  <a:gd name="connsiteX3-1245" fmla="*/ 1159598 w 2867748"/>
                  <a:gd name="connsiteY3-1246" fmla="*/ 2092325 h 2124075"/>
                  <a:gd name="connsiteX4-1247" fmla="*/ 1357718 w 2867748"/>
                  <a:gd name="connsiteY4-1248" fmla="*/ 278765 h 2124075"/>
                  <a:gd name="connsiteX5-1249" fmla="*/ 2842348 w 2867748"/>
                  <a:gd name="connsiteY5-1250" fmla="*/ 1831975 h 2124075"/>
                  <a:gd name="connsiteX6-1251" fmla="*/ 2867748 w 2867748"/>
                  <a:gd name="connsiteY6-1252" fmla="*/ 1800225 h 2124075"/>
                  <a:gd name="connsiteX0-1253" fmla="*/ 2867748 w 2867748"/>
                  <a:gd name="connsiteY0-1254" fmla="*/ 1800225 h 2124075"/>
                  <a:gd name="connsiteX1-1255" fmla="*/ 941793 w 2867748"/>
                  <a:gd name="connsiteY1-1256" fmla="*/ 0 h 2124075"/>
                  <a:gd name="connsiteX2-1257" fmla="*/ 1153248 w 2867748"/>
                  <a:gd name="connsiteY2-1258" fmla="*/ 2124075 h 2124075"/>
                  <a:gd name="connsiteX3-1259" fmla="*/ 1159598 w 2867748"/>
                  <a:gd name="connsiteY3-1260" fmla="*/ 2092325 h 2124075"/>
                  <a:gd name="connsiteX4-1261" fmla="*/ 1322793 w 2867748"/>
                  <a:gd name="connsiteY4-1262" fmla="*/ 218440 h 2124075"/>
                  <a:gd name="connsiteX5-1263" fmla="*/ 2842348 w 2867748"/>
                  <a:gd name="connsiteY5-1264" fmla="*/ 1831975 h 2124075"/>
                  <a:gd name="connsiteX6-1265" fmla="*/ 2867748 w 2867748"/>
                  <a:gd name="connsiteY6-1266" fmla="*/ 1800225 h 2124075"/>
                  <a:gd name="connsiteX0-1267" fmla="*/ 2867748 w 2867748"/>
                  <a:gd name="connsiteY0-1268" fmla="*/ 1800225 h 2124075"/>
                  <a:gd name="connsiteX1-1269" fmla="*/ 941793 w 2867748"/>
                  <a:gd name="connsiteY1-1270" fmla="*/ 0 h 2124075"/>
                  <a:gd name="connsiteX2-1271" fmla="*/ 1153248 w 2867748"/>
                  <a:gd name="connsiteY2-1272" fmla="*/ 2124075 h 2124075"/>
                  <a:gd name="connsiteX3-1273" fmla="*/ 1159598 w 2867748"/>
                  <a:gd name="connsiteY3-1274" fmla="*/ 2092325 h 2124075"/>
                  <a:gd name="connsiteX4-1275" fmla="*/ 1322793 w 2867748"/>
                  <a:gd name="connsiteY4-1276" fmla="*/ 218440 h 2124075"/>
                  <a:gd name="connsiteX5-1277" fmla="*/ 2842348 w 2867748"/>
                  <a:gd name="connsiteY5-1278" fmla="*/ 1831975 h 2124075"/>
                  <a:gd name="connsiteX6-1279" fmla="*/ 2867748 w 2867748"/>
                  <a:gd name="connsiteY6-1280" fmla="*/ 1800225 h 2124075"/>
                  <a:gd name="connsiteX0-1281" fmla="*/ 2820197 w 2820197"/>
                  <a:gd name="connsiteY0-1282" fmla="*/ 1800225 h 2124075"/>
                  <a:gd name="connsiteX1-1283" fmla="*/ 894242 w 2820197"/>
                  <a:gd name="connsiteY1-1284" fmla="*/ 0 h 2124075"/>
                  <a:gd name="connsiteX2-1285" fmla="*/ 1105697 w 2820197"/>
                  <a:gd name="connsiteY2-1286" fmla="*/ 2124075 h 2124075"/>
                  <a:gd name="connsiteX3-1287" fmla="*/ 1112047 w 2820197"/>
                  <a:gd name="connsiteY3-1288" fmla="*/ 2092325 h 2124075"/>
                  <a:gd name="connsiteX4-1289" fmla="*/ 1275242 w 2820197"/>
                  <a:gd name="connsiteY4-1290" fmla="*/ 218440 h 2124075"/>
                  <a:gd name="connsiteX5-1291" fmla="*/ 2794797 w 2820197"/>
                  <a:gd name="connsiteY5-1292" fmla="*/ 1831975 h 2124075"/>
                  <a:gd name="connsiteX6-1293" fmla="*/ 2820197 w 2820197"/>
                  <a:gd name="connsiteY6-1294" fmla="*/ 1800225 h 2124075"/>
                  <a:gd name="connsiteX0-1295" fmla="*/ 2867584 w 2867584"/>
                  <a:gd name="connsiteY0-1296" fmla="*/ 1800225 h 2124075"/>
                  <a:gd name="connsiteX1-1297" fmla="*/ 941629 w 2867584"/>
                  <a:gd name="connsiteY1-1298" fmla="*/ 0 h 2124075"/>
                  <a:gd name="connsiteX2-1299" fmla="*/ 1153084 w 2867584"/>
                  <a:gd name="connsiteY2-1300" fmla="*/ 2124075 h 2124075"/>
                  <a:gd name="connsiteX3-1301" fmla="*/ 1159434 w 2867584"/>
                  <a:gd name="connsiteY3-1302" fmla="*/ 2092325 h 2124075"/>
                  <a:gd name="connsiteX4-1303" fmla="*/ 1322629 w 2867584"/>
                  <a:gd name="connsiteY4-1304" fmla="*/ 218440 h 2124075"/>
                  <a:gd name="connsiteX5-1305" fmla="*/ 2842184 w 2867584"/>
                  <a:gd name="connsiteY5-1306" fmla="*/ 1831975 h 2124075"/>
                  <a:gd name="connsiteX6-1307" fmla="*/ 2867584 w 2867584"/>
                  <a:gd name="connsiteY6-1308" fmla="*/ 1800225 h 2124075"/>
                  <a:gd name="connsiteX0-1309" fmla="*/ 2867584 w 2867584"/>
                  <a:gd name="connsiteY0-1310" fmla="*/ 1800225 h 2124075"/>
                  <a:gd name="connsiteX1-1311" fmla="*/ 941629 w 2867584"/>
                  <a:gd name="connsiteY1-1312" fmla="*/ 0 h 2124075"/>
                  <a:gd name="connsiteX2-1313" fmla="*/ 1153084 w 2867584"/>
                  <a:gd name="connsiteY2-1314" fmla="*/ 2124075 h 2124075"/>
                  <a:gd name="connsiteX3-1315" fmla="*/ 1159434 w 2867584"/>
                  <a:gd name="connsiteY3-1316" fmla="*/ 2092325 h 2124075"/>
                  <a:gd name="connsiteX4-1317" fmla="*/ 2842184 w 2867584"/>
                  <a:gd name="connsiteY4-1318" fmla="*/ 1831975 h 2124075"/>
                  <a:gd name="connsiteX5-1319" fmla="*/ 2867584 w 2867584"/>
                  <a:gd name="connsiteY5-1320" fmla="*/ 1800225 h 2124075"/>
                  <a:gd name="connsiteX0-1321" fmla="*/ 1714500 w 1714500"/>
                  <a:gd name="connsiteY0-1322" fmla="*/ 0 h 323850"/>
                  <a:gd name="connsiteX1-1323" fmla="*/ 0 w 1714500"/>
                  <a:gd name="connsiteY1-1324" fmla="*/ 323850 h 323850"/>
                  <a:gd name="connsiteX2-1325" fmla="*/ 6350 w 1714500"/>
                  <a:gd name="connsiteY2-1326" fmla="*/ 292100 h 323850"/>
                  <a:gd name="connsiteX3-1327" fmla="*/ 1689100 w 1714500"/>
                  <a:gd name="connsiteY3-1328" fmla="*/ 31750 h 323850"/>
                  <a:gd name="connsiteX4-1329" fmla="*/ 1714500 w 1714500"/>
                  <a:gd name="connsiteY4-1330" fmla="*/ 0 h 323850"/>
                  <a:gd name="connsiteX0-1331" fmla="*/ 1725208 w 1725208"/>
                  <a:gd name="connsiteY0-1332" fmla="*/ 1514270 h 1838120"/>
                  <a:gd name="connsiteX1-1333" fmla="*/ 10708 w 1725208"/>
                  <a:gd name="connsiteY1-1334" fmla="*/ 1838120 h 1838120"/>
                  <a:gd name="connsiteX2-1335" fmla="*/ 17058 w 1725208"/>
                  <a:gd name="connsiteY2-1336" fmla="*/ 1806370 h 1838120"/>
                  <a:gd name="connsiteX3-1337" fmla="*/ 1699808 w 1725208"/>
                  <a:gd name="connsiteY3-1338" fmla="*/ 1546020 h 1838120"/>
                  <a:gd name="connsiteX4-1339" fmla="*/ 1725208 w 1725208"/>
                  <a:gd name="connsiteY4-1340" fmla="*/ 1514270 h 1838120"/>
                  <a:gd name="connsiteX0-1341" fmla="*/ 2146278 w 2146278"/>
                  <a:gd name="connsiteY0-1342" fmla="*/ 1514270 h 2161375"/>
                  <a:gd name="connsiteX1-1343" fmla="*/ 431778 w 2146278"/>
                  <a:gd name="connsiteY1-1344" fmla="*/ 1838120 h 2161375"/>
                  <a:gd name="connsiteX2-1345" fmla="*/ 438128 w 2146278"/>
                  <a:gd name="connsiteY2-1346" fmla="*/ 1806370 h 2161375"/>
                  <a:gd name="connsiteX3-1347" fmla="*/ 2120878 w 2146278"/>
                  <a:gd name="connsiteY3-1348" fmla="*/ 1546020 h 2161375"/>
                  <a:gd name="connsiteX4-1349" fmla="*/ 2146278 w 2146278"/>
                  <a:gd name="connsiteY4-1350" fmla="*/ 1514270 h 2161375"/>
                  <a:gd name="connsiteX0-1351" fmla="*/ 2186087 w 2186087"/>
                  <a:gd name="connsiteY0-1352" fmla="*/ 1514270 h 2047849"/>
                  <a:gd name="connsiteX1-1353" fmla="*/ 471587 w 2186087"/>
                  <a:gd name="connsiteY1-1354" fmla="*/ 1838120 h 2047849"/>
                  <a:gd name="connsiteX2-1355" fmla="*/ 433332 w 2186087"/>
                  <a:gd name="connsiteY2-1356" fmla="*/ 1661404 h 2047849"/>
                  <a:gd name="connsiteX3-1357" fmla="*/ 2160687 w 2186087"/>
                  <a:gd name="connsiteY3-1358" fmla="*/ 1546020 h 2047849"/>
                  <a:gd name="connsiteX4-1359" fmla="*/ 2186087 w 2186087"/>
                  <a:gd name="connsiteY4-1360" fmla="*/ 1514270 h 2047849"/>
                  <a:gd name="connsiteX0-1361" fmla="*/ 2186087 w 2186087"/>
                  <a:gd name="connsiteY0-1362" fmla="*/ 1514270 h 2047849"/>
                  <a:gd name="connsiteX1-1363" fmla="*/ 471587 w 2186087"/>
                  <a:gd name="connsiteY1-1364" fmla="*/ 1838120 h 2047849"/>
                  <a:gd name="connsiteX2-1365" fmla="*/ 433332 w 2186087"/>
                  <a:gd name="connsiteY2-1366" fmla="*/ 1661404 h 2047849"/>
                  <a:gd name="connsiteX3-1367" fmla="*/ 2160687 w 2186087"/>
                  <a:gd name="connsiteY3-1368" fmla="*/ 1546020 h 2047849"/>
                  <a:gd name="connsiteX4-1369" fmla="*/ 2186087 w 2186087"/>
                  <a:gd name="connsiteY4-1370" fmla="*/ 1514270 h 2047849"/>
                  <a:gd name="connsiteX0-1371" fmla="*/ 2186087 w 2186087"/>
                  <a:gd name="connsiteY0-1372" fmla="*/ 1514270 h 2047849"/>
                  <a:gd name="connsiteX1-1373" fmla="*/ 560797 w 2186087"/>
                  <a:gd name="connsiteY1-1374" fmla="*/ 1838120 h 2047849"/>
                  <a:gd name="connsiteX2-1375" fmla="*/ 433332 w 2186087"/>
                  <a:gd name="connsiteY2-1376" fmla="*/ 1661404 h 2047849"/>
                  <a:gd name="connsiteX3-1377" fmla="*/ 2160687 w 2186087"/>
                  <a:gd name="connsiteY3-1378" fmla="*/ 1546020 h 2047849"/>
                  <a:gd name="connsiteX4-1379" fmla="*/ 2186087 w 2186087"/>
                  <a:gd name="connsiteY4-1380" fmla="*/ 1514270 h 2047849"/>
                  <a:gd name="connsiteX0-1381" fmla="*/ 2186087 w 2186087"/>
                  <a:gd name="connsiteY0-1382" fmla="*/ 1514270 h 2047849"/>
                  <a:gd name="connsiteX1-1383" fmla="*/ 560797 w 2186087"/>
                  <a:gd name="connsiteY1-1384" fmla="*/ 1838120 h 2047849"/>
                  <a:gd name="connsiteX2-1385" fmla="*/ 433332 w 2186087"/>
                  <a:gd name="connsiteY2-1386" fmla="*/ 1661404 h 2047849"/>
                  <a:gd name="connsiteX3-1387" fmla="*/ 2160687 w 2186087"/>
                  <a:gd name="connsiteY3-1388" fmla="*/ 1546020 h 2047849"/>
                  <a:gd name="connsiteX4-1389" fmla="*/ 2186087 w 2186087"/>
                  <a:gd name="connsiteY4-1390" fmla="*/ 1514270 h 2047849"/>
                  <a:gd name="connsiteX0-1391" fmla="*/ 2376524 w 2376524"/>
                  <a:gd name="connsiteY0-1392" fmla="*/ 1514270 h 2251919"/>
                  <a:gd name="connsiteX1-1393" fmla="*/ 751234 w 2376524"/>
                  <a:gd name="connsiteY1-1394" fmla="*/ 1838120 h 2251919"/>
                  <a:gd name="connsiteX2-1395" fmla="*/ 411896 w 2376524"/>
                  <a:gd name="connsiteY2-1396" fmla="*/ 1917882 h 2251919"/>
                  <a:gd name="connsiteX3-1397" fmla="*/ 2351124 w 2376524"/>
                  <a:gd name="connsiteY3-1398" fmla="*/ 1546020 h 2251919"/>
                  <a:gd name="connsiteX4-1399" fmla="*/ 2376524 w 2376524"/>
                  <a:gd name="connsiteY4-1400" fmla="*/ 1514270 h 2251919"/>
                  <a:gd name="connsiteX0-1401" fmla="*/ 2376524 w 2376524"/>
                  <a:gd name="connsiteY0-1402" fmla="*/ 1563535 h 2301184"/>
                  <a:gd name="connsiteX1-1403" fmla="*/ 751234 w 2376524"/>
                  <a:gd name="connsiteY1-1404" fmla="*/ 1887385 h 2301184"/>
                  <a:gd name="connsiteX2-1405" fmla="*/ 411896 w 2376524"/>
                  <a:gd name="connsiteY2-1406" fmla="*/ 1967147 h 2301184"/>
                  <a:gd name="connsiteX3-1407" fmla="*/ 2351124 w 2376524"/>
                  <a:gd name="connsiteY3-1408" fmla="*/ 1595285 h 2301184"/>
                  <a:gd name="connsiteX4-1409" fmla="*/ 2376524 w 2376524"/>
                  <a:gd name="connsiteY4-1410" fmla="*/ 1563535 h 2301184"/>
                  <a:gd name="connsiteX0-1411" fmla="*/ 2376524 w 2376524"/>
                  <a:gd name="connsiteY0-1412" fmla="*/ 1563535 h 2301184"/>
                  <a:gd name="connsiteX1-1413" fmla="*/ 751234 w 2376524"/>
                  <a:gd name="connsiteY1-1414" fmla="*/ 1887385 h 2301184"/>
                  <a:gd name="connsiteX2-1415" fmla="*/ 411896 w 2376524"/>
                  <a:gd name="connsiteY2-1416" fmla="*/ 1967147 h 2301184"/>
                  <a:gd name="connsiteX3-1417" fmla="*/ 2351124 w 2376524"/>
                  <a:gd name="connsiteY3-1418" fmla="*/ 1595285 h 2301184"/>
                  <a:gd name="connsiteX4-1419" fmla="*/ 2376524 w 2376524"/>
                  <a:gd name="connsiteY4-1420" fmla="*/ 1563535 h 2301184"/>
                  <a:gd name="connsiteX0-1421" fmla="*/ 2814571 w 2814571"/>
                  <a:gd name="connsiteY0-1422" fmla="*/ 1597729 h 2335378"/>
                  <a:gd name="connsiteX1-1423" fmla="*/ 1189281 w 2814571"/>
                  <a:gd name="connsiteY1-1424" fmla="*/ 1921579 h 2335378"/>
                  <a:gd name="connsiteX2-1425" fmla="*/ 849943 w 2814571"/>
                  <a:gd name="connsiteY2-1426" fmla="*/ 2001341 h 2335378"/>
                  <a:gd name="connsiteX3-1427" fmla="*/ 2789171 w 2814571"/>
                  <a:gd name="connsiteY3-1428" fmla="*/ 1629479 h 2335378"/>
                  <a:gd name="connsiteX4-1429" fmla="*/ 2814571 w 2814571"/>
                  <a:gd name="connsiteY4-1430" fmla="*/ 1597729 h 2335378"/>
                  <a:gd name="connsiteX0-1431" fmla="*/ 2751110 w 2751110"/>
                  <a:gd name="connsiteY0-1432" fmla="*/ 1751368 h 2489017"/>
                  <a:gd name="connsiteX1-1433" fmla="*/ 1125820 w 2751110"/>
                  <a:gd name="connsiteY1-1434" fmla="*/ 2075218 h 2489017"/>
                  <a:gd name="connsiteX2-1435" fmla="*/ 786482 w 2751110"/>
                  <a:gd name="connsiteY2-1436" fmla="*/ 2154980 h 2489017"/>
                  <a:gd name="connsiteX3-1437" fmla="*/ 2725710 w 2751110"/>
                  <a:gd name="connsiteY3-1438" fmla="*/ 1783118 h 2489017"/>
                  <a:gd name="connsiteX4-1439" fmla="*/ 2751110 w 2751110"/>
                  <a:gd name="connsiteY4-1440" fmla="*/ 1751368 h 2489017"/>
                  <a:gd name="connsiteX0-1441" fmla="*/ 2820472 w 2820472"/>
                  <a:gd name="connsiteY0-1442" fmla="*/ 1736573 h 2474222"/>
                  <a:gd name="connsiteX1-1443" fmla="*/ 1195182 w 2820472"/>
                  <a:gd name="connsiteY1-1444" fmla="*/ 2060423 h 2474222"/>
                  <a:gd name="connsiteX2-1445" fmla="*/ 855844 w 2820472"/>
                  <a:gd name="connsiteY2-1446" fmla="*/ 2140185 h 2474222"/>
                  <a:gd name="connsiteX3-1447" fmla="*/ 2795072 w 2820472"/>
                  <a:gd name="connsiteY3-1448" fmla="*/ 1768323 h 2474222"/>
                  <a:gd name="connsiteX4-1449" fmla="*/ 2820472 w 2820472"/>
                  <a:gd name="connsiteY4-1450" fmla="*/ 1736573 h 2474222"/>
                  <a:gd name="connsiteX0-1451" fmla="*/ 2820472 w 2820472"/>
                  <a:gd name="connsiteY0-1452" fmla="*/ 1736573 h 2278029"/>
                  <a:gd name="connsiteX1-1453" fmla="*/ 1195182 w 2820472"/>
                  <a:gd name="connsiteY1-1454" fmla="*/ 2060423 h 2278029"/>
                  <a:gd name="connsiteX2-1455" fmla="*/ 855844 w 2820472"/>
                  <a:gd name="connsiteY2-1456" fmla="*/ 2140185 h 2278029"/>
                  <a:gd name="connsiteX3-1457" fmla="*/ 2795072 w 2820472"/>
                  <a:gd name="connsiteY3-1458" fmla="*/ 1768323 h 2278029"/>
                  <a:gd name="connsiteX4-1459" fmla="*/ 2820472 w 2820472"/>
                  <a:gd name="connsiteY4-1460" fmla="*/ 1736573 h 2278029"/>
                  <a:gd name="connsiteX0-1461" fmla="*/ 2763567 w 2763567"/>
                  <a:gd name="connsiteY0-1462" fmla="*/ 1746484 h 2287940"/>
                  <a:gd name="connsiteX1-1463" fmla="*/ 1138277 w 2763567"/>
                  <a:gd name="connsiteY1-1464" fmla="*/ 2070334 h 2287940"/>
                  <a:gd name="connsiteX2-1465" fmla="*/ 798939 w 2763567"/>
                  <a:gd name="connsiteY2-1466" fmla="*/ 2150096 h 2287940"/>
                  <a:gd name="connsiteX3-1467" fmla="*/ 2738167 w 2763567"/>
                  <a:gd name="connsiteY3-1468" fmla="*/ 1778234 h 2287940"/>
                  <a:gd name="connsiteX4-1469" fmla="*/ 2763567 w 2763567"/>
                  <a:gd name="connsiteY4-1470" fmla="*/ 1746484 h 2287940"/>
                  <a:gd name="connsiteX0-1471" fmla="*/ 2842837 w 2842837"/>
                  <a:gd name="connsiteY0-1472" fmla="*/ 1771247 h 2312703"/>
                  <a:gd name="connsiteX1-1473" fmla="*/ 1217547 w 2842837"/>
                  <a:gd name="connsiteY1-1474" fmla="*/ 2095097 h 2312703"/>
                  <a:gd name="connsiteX2-1475" fmla="*/ 878209 w 2842837"/>
                  <a:gd name="connsiteY2-1476" fmla="*/ 2174859 h 2312703"/>
                  <a:gd name="connsiteX3-1477" fmla="*/ 2817437 w 2842837"/>
                  <a:gd name="connsiteY3-1478" fmla="*/ 1802997 h 2312703"/>
                  <a:gd name="connsiteX4-1479" fmla="*/ 2842837 w 2842837"/>
                  <a:gd name="connsiteY4-1480" fmla="*/ 1771247 h 2312703"/>
                  <a:gd name="connsiteX0-1481" fmla="*/ 2842837 w 2842837"/>
                  <a:gd name="connsiteY0-1482" fmla="*/ 1771247 h 2286711"/>
                  <a:gd name="connsiteX1-1483" fmla="*/ 1217547 w 2842837"/>
                  <a:gd name="connsiteY1-1484" fmla="*/ 2095097 h 2286711"/>
                  <a:gd name="connsiteX2-1485" fmla="*/ 878209 w 2842837"/>
                  <a:gd name="connsiteY2-1486" fmla="*/ 2174859 h 2286711"/>
                  <a:gd name="connsiteX3-1487" fmla="*/ 2817437 w 2842837"/>
                  <a:gd name="connsiteY3-1488" fmla="*/ 1802997 h 2286711"/>
                  <a:gd name="connsiteX4-1489" fmla="*/ 2842837 w 2842837"/>
                  <a:gd name="connsiteY4-1490" fmla="*/ 1771247 h 2286711"/>
                  <a:gd name="connsiteX0-1491" fmla="*/ 2842837 w 2842837"/>
                  <a:gd name="connsiteY0-1492" fmla="*/ 1771247 h 2095097"/>
                  <a:gd name="connsiteX1-1493" fmla="*/ 1217547 w 2842837"/>
                  <a:gd name="connsiteY1-1494" fmla="*/ 2095097 h 2095097"/>
                  <a:gd name="connsiteX2-1495" fmla="*/ 1313106 w 2842837"/>
                  <a:gd name="connsiteY2-1496" fmla="*/ 1951835 h 2095097"/>
                  <a:gd name="connsiteX3-1497" fmla="*/ 2817437 w 2842837"/>
                  <a:gd name="connsiteY3-1498" fmla="*/ 1802997 h 2095097"/>
                  <a:gd name="connsiteX4-1499" fmla="*/ 2842837 w 2842837"/>
                  <a:gd name="connsiteY4-1500" fmla="*/ 1771247 h 2095097"/>
                  <a:gd name="connsiteX0-1501" fmla="*/ 2842837 w 2842837"/>
                  <a:gd name="connsiteY0-1502" fmla="*/ 1771247 h 2095097"/>
                  <a:gd name="connsiteX1-1503" fmla="*/ 1217547 w 2842837"/>
                  <a:gd name="connsiteY1-1504" fmla="*/ 2095097 h 2095097"/>
                  <a:gd name="connsiteX2-1505" fmla="*/ 1313106 w 2842837"/>
                  <a:gd name="connsiteY2-1506" fmla="*/ 1951835 h 2095097"/>
                  <a:gd name="connsiteX3-1507" fmla="*/ 2817437 w 2842837"/>
                  <a:gd name="connsiteY3-1508" fmla="*/ 1802997 h 2095097"/>
                  <a:gd name="connsiteX4-1509" fmla="*/ 2842837 w 2842837"/>
                  <a:gd name="connsiteY4-1510" fmla="*/ 1771247 h 2095097"/>
                  <a:gd name="connsiteX0-1511" fmla="*/ 2842837 w 2842837"/>
                  <a:gd name="connsiteY0-1512" fmla="*/ 1771247 h 2095097"/>
                  <a:gd name="connsiteX1-1513" fmla="*/ 1217547 w 2842837"/>
                  <a:gd name="connsiteY1-1514" fmla="*/ 2095097 h 2095097"/>
                  <a:gd name="connsiteX2-1515" fmla="*/ 1313106 w 2842837"/>
                  <a:gd name="connsiteY2-1516" fmla="*/ 1951835 h 2095097"/>
                  <a:gd name="connsiteX3-1517" fmla="*/ 2817437 w 2842837"/>
                  <a:gd name="connsiteY3-1518" fmla="*/ 1802997 h 2095097"/>
                  <a:gd name="connsiteX4-1519" fmla="*/ 2842837 w 2842837"/>
                  <a:gd name="connsiteY4-1520" fmla="*/ 1771247 h 2095097"/>
                  <a:gd name="connsiteX0-1521" fmla="*/ 2842837 w 2842837"/>
                  <a:gd name="connsiteY0-1522" fmla="*/ 1771247 h 2186004"/>
                  <a:gd name="connsiteX1-1523" fmla="*/ 1217547 w 2842837"/>
                  <a:gd name="connsiteY1-1524" fmla="*/ 2095097 h 2186004"/>
                  <a:gd name="connsiteX2-1525" fmla="*/ 1313106 w 2842837"/>
                  <a:gd name="connsiteY2-1526" fmla="*/ 1951835 h 2186004"/>
                  <a:gd name="connsiteX3-1527" fmla="*/ 2817437 w 2842837"/>
                  <a:gd name="connsiteY3-1528" fmla="*/ 1802997 h 2186004"/>
                  <a:gd name="connsiteX4-1529" fmla="*/ 2842837 w 2842837"/>
                  <a:gd name="connsiteY4-1530" fmla="*/ 1771247 h 2186004"/>
                  <a:gd name="connsiteX0-1531" fmla="*/ 2842837 w 2842837"/>
                  <a:gd name="connsiteY0-1532" fmla="*/ 1771247 h 2163341"/>
                  <a:gd name="connsiteX1-1533" fmla="*/ 1217547 w 2842837"/>
                  <a:gd name="connsiteY1-1534" fmla="*/ 2095097 h 2163341"/>
                  <a:gd name="connsiteX2-1535" fmla="*/ 1313106 w 2842837"/>
                  <a:gd name="connsiteY2-1536" fmla="*/ 1951835 h 2163341"/>
                  <a:gd name="connsiteX3-1537" fmla="*/ 2817437 w 2842837"/>
                  <a:gd name="connsiteY3-1538" fmla="*/ 1802997 h 2163341"/>
                  <a:gd name="connsiteX4-1539" fmla="*/ 2842837 w 2842837"/>
                  <a:gd name="connsiteY4-1540" fmla="*/ 1771247 h 2163341"/>
                  <a:gd name="connsiteX0-1541" fmla="*/ 2842837 w 2842837"/>
                  <a:gd name="connsiteY0-1542" fmla="*/ 1771247 h 2095097"/>
                  <a:gd name="connsiteX1-1543" fmla="*/ 1217547 w 2842837"/>
                  <a:gd name="connsiteY1-1544" fmla="*/ 2095097 h 2095097"/>
                  <a:gd name="connsiteX2-1545" fmla="*/ 1313106 w 2842837"/>
                  <a:gd name="connsiteY2-1546" fmla="*/ 1951835 h 2095097"/>
                  <a:gd name="connsiteX3-1547" fmla="*/ 2817437 w 2842837"/>
                  <a:gd name="connsiteY3-1548" fmla="*/ 1802997 h 2095097"/>
                  <a:gd name="connsiteX4-1549" fmla="*/ 2842837 w 2842837"/>
                  <a:gd name="connsiteY4-1550" fmla="*/ 1771247 h 2095097"/>
                  <a:gd name="connsiteX0-1551" fmla="*/ 2921897 w 2921897"/>
                  <a:gd name="connsiteY0-1552" fmla="*/ 1771247 h 2095097"/>
                  <a:gd name="connsiteX1-1553" fmla="*/ 1191832 w 2921897"/>
                  <a:gd name="connsiteY1-1554" fmla="*/ 2095097 h 2095097"/>
                  <a:gd name="connsiteX2-1555" fmla="*/ 1392166 w 2921897"/>
                  <a:gd name="connsiteY2-1556" fmla="*/ 1951835 h 2095097"/>
                  <a:gd name="connsiteX3-1557" fmla="*/ 2896497 w 2921897"/>
                  <a:gd name="connsiteY3-1558" fmla="*/ 1802997 h 2095097"/>
                  <a:gd name="connsiteX4-1559" fmla="*/ 2921897 w 2921897"/>
                  <a:gd name="connsiteY4-1560" fmla="*/ 1771247 h 2095097"/>
                  <a:gd name="connsiteX0-1561" fmla="*/ 2921897 w 2921897"/>
                  <a:gd name="connsiteY0-1562" fmla="*/ 1771247 h 2095097"/>
                  <a:gd name="connsiteX1-1563" fmla="*/ 1191832 w 2921897"/>
                  <a:gd name="connsiteY1-1564" fmla="*/ 2095097 h 2095097"/>
                  <a:gd name="connsiteX2-1565" fmla="*/ 1163566 w 2921897"/>
                  <a:gd name="connsiteY2-1566" fmla="*/ 2047085 h 2095097"/>
                  <a:gd name="connsiteX3-1567" fmla="*/ 2896497 w 2921897"/>
                  <a:gd name="connsiteY3-1568" fmla="*/ 1802997 h 2095097"/>
                  <a:gd name="connsiteX4-1569" fmla="*/ 2921897 w 2921897"/>
                  <a:gd name="connsiteY4-1570" fmla="*/ 1771247 h 2095097"/>
                  <a:gd name="connsiteX0-1571" fmla="*/ 2921897 w 2921897"/>
                  <a:gd name="connsiteY0-1572" fmla="*/ 1771247 h 2095097"/>
                  <a:gd name="connsiteX1-1573" fmla="*/ 1191832 w 2921897"/>
                  <a:gd name="connsiteY1-1574" fmla="*/ 2095097 h 2095097"/>
                  <a:gd name="connsiteX2-1575" fmla="*/ 1163566 w 2921897"/>
                  <a:gd name="connsiteY2-1576" fmla="*/ 2047085 h 2095097"/>
                  <a:gd name="connsiteX3-1577" fmla="*/ 2896497 w 2921897"/>
                  <a:gd name="connsiteY3-1578" fmla="*/ 1802997 h 2095097"/>
                  <a:gd name="connsiteX4-1579" fmla="*/ 2921897 w 2921897"/>
                  <a:gd name="connsiteY4-1580" fmla="*/ 1771247 h 2095097"/>
                  <a:gd name="connsiteX0-1581" fmla="*/ 2921897 w 2921897"/>
                  <a:gd name="connsiteY0-1582" fmla="*/ 1771247 h 2098360"/>
                  <a:gd name="connsiteX1-1583" fmla="*/ 1191832 w 2921897"/>
                  <a:gd name="connsiteY1-1584" fmla="*/ 2095097 h 2098360"/>
                  <a:gd name="connsiteX2-1585" fmla="*/ 1173091 w 2921897"/>
                  <a:gd name="connsiteY2-1586" fmla="*/ 2056610 h 2098360"/>
                  <a:gd name="connsiteX3-1587" fmla="*/ 2896497 w 2921897"/>
                  <a:gd name="connsiteY3-1588" fmla="*/ 1802997 h 2098360"/>
                  <a:gd name="connsiteX4-1589" fmla="*/ 2921897 w 2921897"/>
                  <a:gd name="connsiteY4-1590" fmla="*/ 1771247 h 2098360"/>
                  <a:gd name="connsiteX0-1591" fmla="*/ 2828897 w 2828897"/>
                  <a:gd name="connsiteY0-1592" fmla="*/ 1804826 h 2131939"/>
                  <a:gd name="connsiteX1-1593" fmla="*/ 1098832 w 2828897"/>
                  <a:gd name="connsiteY1-1594" fmla="*/ 2128676 h 2131939"/>
                  <a:gd name="connsiteX2-1595" fmla="*/ 1080091 w 2828897"/>
                  <a:gd name="connsiteY2-1596" fmla="*/ 2090189 h 2131939"/>
                  <a:gd name="connsiteX3-1597" fmla="*/ 2803497 w 2828897"/>
                  <a:gd name="connsiteY3-1598" fmla="*/ 1836576 h 2131939"/>
                  <a:gd name="connsiteX4-1599" fmla="*/ 2828897 w 2828897"/>
                  <a:gd name="connsiteY4-1600" fmla="*/ 1804826 h 2131939"/>
                  <a:gd name="connsiteX0-1601" fmla="*/ 2860599 w 2860599"/>
                  <a:gd name="connsiteY0-1602" fmla="*/ 1784138 h 2111251"/>
                  <a:gd name="connsiteX1-1603" fmla="*/ 1130534 w 2860599"/>
                  <a:gd name="connsiteY1-1604" fmla="*/ 2107988 h 2111251"/>
                  <a:gd name="connsiteX2-1605" fmla="*/ 1111793 w 2860599"/>
                  <a:gd name="connsiteY2-1606" fmla="*/ 2069501 h 2111251"/>
                  <a:gd name="connsiteX3-1607" fmla="*/ 2835199 w 2860599"/>
                  <a:gd name="connsiteY3-1608" fmla="*/ 1815888 h 2111251"/>
                  <a:gd name="connsiteX4-1609" fmla="*/ 2860599 w 2860599"/>
                  <a:gd name="connsiteY4-1610" fmla="*/ 1784138 h 2111251"/>
                  <a:gd name="connsiteX0-1611" fmla="*/ 2860599 w 2860599"/>
                  <a:gd name="connsiteY0-1612" fmla="*/ 1784138 h 2111251"/>
                  <a:gd name="connsiteX1-1613" fmla="*/ 1130534 w 2860599"/>
                  <a:gd name="connsiteY1-1614" fmla="*/ 2107988 h 2111251"/>
                  <a:gd name="connsiteX2-1615" fmla="*/ 1130843 w 2860599"/>
                  <a:gd name="connsiteY2-1616" fmla="*/ 2069501 h 2111251"/>
                  <a:gd name="connsiteX3-1617" fmla="*/ 2835199 w 2860599"/>
                  <a:gd name="connsiteY3-1618" fmla="*/ 1815888 h 2111251"/>
                  <a:gd name="connsiteX4-1619" fmla="*/ 2860599 w 2860599"/>
                  <a:gd name="connsiteY4-1620" fmla="*/ 1784138 h 2111251"/>
                  <a:gd name="connsiteX0-1621" fmla="*/ 2860599 w 2860599"/>
                  <a:gd name="connsiteY0-1622" fmla="*/ 1784138 h 2111251"/>
                  <a:gd name="connsiteX1-1623" fmla="*/ 1130534 w 2860599"/>
                  <a:gd name="connsiteY1-1624" fmla="*/ 2107988 h 2111251"/>
                  <a:gd name="connsiteX2-1625" fmla="*/ 1130843 w 2860599"/>
                  <a:gd name="connsiteY2-1626" fmla="*/ 2069501 h 2111251"/>
                  <a:gd name="connsiteX3-1627" fmla="*/ 2835199 w 2860599"/>
                  <a:gd name="connsiteY3-1628" fmla="*/ 1815888 h 2111251"/>
                  <a:gd name="connsiteX4-1629" fmla="*/ 2860599 w 2860599"/>
                  <a:gd name="connsiteY4-1630" fmla="*/ 1784138 h 21112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860599" h="2111251">
                    <a:moveTo>
                      <a:pt x="2860599" y="1784138"/>
                    </a:moveTo>
                    <a:cubicBezTo>
                      <a:pt x="828341" y="-2148166"/>
                      <a:pt x="-1401734" y="1567256"/>
                      <a:pt x="1130534" y="2107988"/>
                    </a:cubicBezTo>
                    <a:cubicBezTo>
                      <a:pt x="1151237" y="1948722"/>
                      <a:pt x="1054384" y="2206464"/>
                      <a:pt x="1130843" y="2069501"/>
                    </a:cubicBezTo>
                    <a:cubicBezTo>
                      <a:pt x="-965636" y="1618910"/>
                      <a:pt x="587892" y="-1960298"/>
                      <a:pt x="2835199" y="1815888"/>
                    </a:cubicBezTo>
                    <a:lnTo>
                      <a:pt x="2860599" y="1784138"/>
                    </a:lnTo>
                    <a:close/>
                  </a:path>
                </a:pathLst>
              </a:custGeom>
              <a:gradFill flip="none" rotWithShape="1">
                <a:gsLst>
                  <a:gs pos="96300">
                    <a:srgbClr val="FFFFFF"/>
                  </a:gs>
                  <a:gs pos="0">
                    <a:schemeClr val="bg1">
                      <a:alpha val="5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2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272672" y="796388"/>
              <a:ext cx="865438" cy="900861"/>
              <a:chOff x="2408241" y="1312053"/>
              <a:chExt cx="1267354" cy="131922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408241" y="1312053"/>
                <a:ext cx="1267354" cy="1319228"/>
              </a:xfrm>
              <a:prstGeom prst="ellipse">
                <a:avLst/>
              </a:prstGeom>
              <a:gradFill flip="none" rotWithShape="1">
                <a:gsLst>
                  <a:gs pos="97000">
                    <a:srgbClr val="C01248"/>
                  </a:gs>
                  <a:gs pos="0">
                    <a:srgbClr val="FA9191"/>
                  </a:gs>
                </a:gsLst>
                <a:lin ang="1200000" scaled="0"/>
                <a:tileRect/>
              </a:gradFill>
              <a:ln w="63500"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563396" y="1342701"/>
                <a:ext cx="936104" cy="63089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81000"/>
                    </a:schemeClr>
                  </a:gs>
                </a:gsLst>
                <a:lin ang="4800000" scaled="0"/>
                <a:tileRect/>
              </a:gradFill>
              <a:ln w="63500"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1" name="任意多边形 50"/>
              <p:cNvSpPr/>
              <p:nvPr/>
            </p:nvSpPr>
            <p:spPr>
              <a:xfrm>
                <a:off x="2476499" y="2152651"/>
                <a:ext cx="387350" cy="409575"/>
              </a:xfrm>
              <a:custGeom>
                <a:avLst/>
                <a:gdLst>
                  <a:gd name="connsiteX0" fmla="*/ 0 w 396875"/>
                  <a:gd name="connsiteY0" fmla="*/ 0 h 546100"/>
                  <a:gd name="connsiteX1" fmla="*/ 127000 w 396875"/>
                  <a:gd name="connsiteY1" fmla="*/ 393700 h 546100"/>
                  <a:gd name="connsiteX2" fmla="*/ 396875 w 396875"/>
                  <a:gd name="connsiteY2" fmla="*/ 546100 h 546100"/>
                  <a:gd name="connsiteX3" fmla="*/ 0 w 396875"/>
                  <a:gd name="connsiteY3" fmla="*/ 0 h 546100"/>
                  <a:gd name="connsiteX0-1" fmla="*/ 0 w 396875"/>
                  <a:gd name="connsiteY0-2" fmla="*/ 0 h 546100"/>
                  <a:gd name="connsiteX1-3" fmla="*/ 127000 w 396875"/>
                  <a:gd name="connsiteY1-4" fmla="*/ 393700 h 546100"/>
                  <a:gd name="connsiteX2-5" fmla="*/ 396875 w 396875"/>
                  <a:gd name="connsiteY2-6" fmla="*/ 546100 h 546100"/>
                  <a:gd name="connsiteX3-7" fmla="*/ 0 w 396875"/>
                  <a:gd name="connsiteY3-8" fmla="*/ 0 h 546100"/>
                  <a:gd name="connsiteX0-9" fmla="*/ 0 w 396875"/>
                  <a:gd name="connsiteY0-10" fmla="*/ 0 h 546100"/>
                  <a:gd name="connsiteX1-11" fmla="*/ 127000 w 396875"/>
                  <a:gd name="connsiteY1-12" fmla="*/ 393700 h 546100"/>
                  <a:gd name="connsiteX2-13" fmla="*/ 396875 w 396875"/>
                  <a:gd name="connsiteY2-14" fmla="*/ 546100 h 546100"/>
                  <a:gd name="connsiteX3-15" fmla="*/ 0 w 396875"/>
                  <a:gd name="connsiteY3-16" fmla="*/ 0 h 546100"/>
                  <a:gd name="connsiteX0-17" fmla="*/ 0 w 425450"/>
                  <a:gd name="connsiteY0-18" fmla="*/ 0 h 476250"/>
                  <a:gd name="connsiteX1-19" fmla="*/ 155575 w 425450"/>
                  <a:gd name="connsiteY1-20" fmla="*/ 323850 h 476250"/>
                  <a:gd name="connsiteX2-21" fmla="*/ 425450 w 425450"/>
                  <a:gd name="connsiteY2-22" fmla="*/ 476250 h 476250"/>
                  <a:gd name="connsiteX3-23" fmla="*/ 0 w 425450"/>
                  <a:gd name="connsiteY3-24" fmla="*/ 0 h 476250"/>
                  <a:gd name="connsiteX0-25" fmla="*/ 0 w 425450"/>
                  <a:gd name="connsiteY0-26" fmla="*/ 0 h 476250"/>
                  <a:gd name="connsiteX1-27" fmla="*/ 155575 w 425450"/>
                  <a:gd name="connsiteY1-28" fmla="*/ 323850 h 476250"/>
                  <a:gd name="connsiteX2-29" fmla="*/ 425450 w 425450"/>
                  <a:gd name="connsiteY2-30" fmla="*/ 476250 h 476250"/>
                  <a:gd name="connsiteX3-31" fmla="*/ 0 w 425450"/>
                  <a:gd name="connsiteY3-32" fmla="*/ 0 h 476250"/>
                  <a:gd name="connsiteX0-33" fmla="*/ 0 w 425450"/>
                  <a:gd name="connsiteY0-34" fmla="*/ 0 h 476250"/>
                  <a:gd name="connsiteX1-35" fmla="*/ 155575 w 425450"/>
                  <a:gd name="connsiteY1-36" fmla="*/ 323850 h 476250"/>
                  <a:gd name="connsiteX2-37" fmla="*/ 425450 w 425450"/>
                  <a:gd name="connsiteY2-38" fmla="*/ 476250 h 476250"/>
                  <a:gd name="connsiteX3-39" fmla="*/ 0 w 425450"/>
                  <a:gd name="connsiteY3-40" fmla="*/ 0 h 476250"/>
                  <a:gd name="connsiteX0-41" fmla="*/ 0 w 409575"/>
                  <a:gd name="connsiteY0-42" fmla="*/ 0 h 498475"/>
                  <a:gd name="connsiteX1-43" fmla="*/ 155575 w 409575"/>
                  <a:gd name="connsiteY1-44" fmla="*/ 323850 h 498475"/>
                  <a:gd name="connsiteX2-45" fmla="*/ 409575 w 409575"/>
                  <a:gd name="connsiteY2-46" fmla="*/ 498475 h 498475"/>
                  <a:gd name="connsiteX3-47" fmla="*/ 0 w 409575"/>
                  <a:gd name="connsiteY3-48" fmla="*/ 0 h 498475"/>
                  <a:gd name="connsiteX0-49" fmla="*/ 0 w 409575"/>
                  <a:gd name="connsiteY0-50" fmla="*/ 0 h 498475"/>
                  <a:gd name="connsiteX1-51" fmla="*/ 155575 w 409575"/>
                  <a:gd name="connsiteY1-52" fmla="*/ 323850 h 498475"/>
                  <a:gd name="connsiteX2-53" fmla="*/ 409575 w 409575"/>
                  <a:gd name="connsiteY2-54" fmla="*/ 498475 h 498475"/>
                  <a:gd name="connsiteX3-55" fmla="*/ 0 w 409575"/>
                  <a:gd name="connsiteY3-56" fmla="*/ 0 h 498475"/>
                  <a:gd name="connsiteX0-57" fmla="*/ 0 w 409575"/>
                  <a:gd name="connsiteY0-58" fmla="*/ 0 h 498475"/>
                  <a:gd name="connsiteX1-59" fmla="*/ 155575 w 409575"/>
                  <a:gd name="connsiteY1-60" fmla="*/ 323850 h 498475"/>
                  <a:gd name="connsiteX2-61" fmla="*/ 409575 w 409575"/>
                  <a:gd name="connsiteY2-62" fmla="*/ 498475 h 498475"/>
                  <a:gd name="connsiteX3-63" fmla="*/ 0 w 409575"/>
                  <a:gd name="connsiteY3-64" fmla="*/ 0 h 498475"/>
                  <a:gd name="connsiteX0-65" fmla="*/ 0 w 384175"/>
                  <a:gd name="connsiteY0-66" fmla="*/ 0 h 425450"/>
                  <a:gd name="connsiteX1-67" fmla="*/ 130175 w 384175"/>
                  <a:gd name="connsiteY1-68" fmla="*/ 250825 h 425450"/>
                  <a:gd name="connsiteX2-69" fmla="*/ 384175 w 384175"/>
                  <a:gd name="connsiteY2-70" fmla="*/ 425450 h 425450"/>
                  <a:gd name="connsiteX3-71" fmla="*/ 0 w 384175"/>
                  <a:gd name="connsiteY3-72" fmla="*/ 0 h 425450"/>
                  <a:gd name="connsiteX0-73" fmla="*/ 0 w 384175"/>
                  <a:gd name="connsiteY0-74" fmla="*/ 0 h 425450"/>
                  <a:gd name="connsiteX1-75" fmla="*/ 130175 w 384175"/>
                  <a:gd name="connsiteY1-76" fmla="*/ 250825 h 425450"/>
                  <a:gd name="connsiteX2-77" fmla="*/ 384175 w 384175"/>
                  <a:gd name="connsiteY2-78" fmla="*/ 425450 h 425450"/>
                  <a:gd name="connsiteX3-79" fmla="*/ 0 w 384175"/>
                  <a:gd name="connsiteY3-80" fmla="*/ 0 h 425450"/>
                  <a:gd name="connsiteX0-81" fmla="*/ 0 w 387350"/>
                  <a:gd name="connsiteY0-82" fmla="*/ 0 h 409575"/>
                  <a:gd name="connsiteX1-83" fmla="*/ 133350 w 387350"/>
                  <a:gd name="connsiteY1-84" fmla="*/ 234950 h 409575"/>
                  <a:gd name="connsiteX2-85" fmla="*/ 387350 w 387350"/>
                  <a:gd name="connsiteY2-86" fmla="*/ 409575 h 409575"/>
                  <a:gd name="connsiteX3-87" fmla="*/ 0 w 387350"/>
                  <a:gd name="connsiteY3-88" fmla="*/ 0 h 409575"/>
                  <a:gd name="connsiteX0-89" fmla="*/ 0 w 387350"/>
                  <a:gd name="connsiteY0-90" fmla="*/ 0 h 409575"/>
                  <a:gd name="connsiteX1-91" fmla="*/ 133350 w 387350"/>
                  <a:gd name="connsiteY1-92" fmla="*/ 234950 h 409575"/>
                  <a:gd name="connsiteX2-93" fmla="*/ 387350 w 387350"/>
                  <a:gd name="connsiteY2-94" fmla="*/ 409575 h 409575"/>
                  <a:gd name="connsiteX3-95" fmla="*/ 0 w 387350"/>
                  <a:gd name="connsiteY3-96" fmla="*/ 0 h 409575"/>
                  <a:gd name="connsiteX0-97" fmla="*/ 0 w 387350"/>
                  <a:gd name="connsiteY0-98" fmla="*/ 0 h 409575"/>
                  <a:gd name="connsiteX1-99" fmla="*/ 133350 w 387350"/>
                  <a:gd name="connsiteY1-100" fmla="*/ 234950 h 409575"/>
                  <a:gd name="connsiteX2-101" fmla="*/ 387350 w 387350"/>
                  <a:gd name="connsiteY2-102" fmla="*/ 409575 h 409575"/>
                  <a:gd name="connsiteX3-103" fmla="*/ 0 w 387350"/>
                  <a:gd name="connsiteY3-104" fmla="*/ 0 h 409575"/>
                  <a:gd name="connsiteX0-105" fmla="*/ 0 w 387350"/>
                  <a:gd name="connsiteY0-106" fmla="*/ 0 h 409575"/>
                  <a:gd name="connsiteX1-107" fmla="*/ 133350 w 387350"/>
                  <a:gd name="connsiteY1-108" fmla="*/ 244475 h 409575"/>
                  <a:gd name="connsiteX2-109" fmla="*/ 387350 w 387350"/>
                  <a:gd name="connsiteY2-110" fmla="*/ 409575 h 409575"/>
                  <a:gd name="connsiteX3-111" fmla="*/ 0 w 387350"/>
                  <a:gd name="connsiteY3-112" fmla="*/ 0 h 409575"/>
                  <a:gd name="connsiteX0-113" fmla="*/ 0 w 387350"/>
                  <a:gd name="connsiteY0-114" fmla="*/ 0 h 409575"/>
                  <a:gd name="connsiteX1-115" fmla="*/ 133350 w 387350"/>
                  <a:gd name="connsiteY1-116" fmla="*/ 244475 h 409575"/>
                  <a:gd name="connsiteX2-117" fmla="*/ 387350 w 387350"/>
                  <a:gd name="connsiteY2-118" fmla="*/ 409575 h 409575"/>
                  <a:gd name="connsiteX3-119" fmla="*/ 0 w 387350"/>
                  <a:gd name="connsiteY3-120" fmla="*/ 0 h 409575"/>
                  <a:gd name="connsiteX0-121" fmla="*/ 0 w 387350"/>
                  <a:gd name="connsiteY0-122" fmla="*/ 0 h 409575"/>
                  <a:gd name="connsiteX1-123" fmla="*/ 133350 w 387350"/>
                  <a:gd name="connsiteY1-124" fmla="*/ 244475 h 409575"/>
                  <a:gd name="connsiteX2-125" fmla="*/ 387350 w 387350"/>
                  <a:gd name="connsiteY2-126" fmla="*/ 409575 h 409575"/>
                  <a:gd name="connsiteX3-127" fmla="*/ 0 w 387350"/>
                  <a:gd name="connsiteY3-128" fmla="*/ 0 h 4095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87350" h="409575">
                    <a:moveTo>
                      <a:pt x="0" y="0"/>
                    </a:moveTo>
                    <a:cubicBezTo>
                      <a:pt x="55033" y="156633"/>
                      <a:pt x="65617" y="154517"/>
                      <a:pt x="133350" y="244475"/>
                    </a:cubicBezTo>
                    <a:cubicBezTo>
                      <a:pt x="229658" y="346075"/>
                      <a:pt x="291042" y="374650"/>
                      <a:pt x="387350" y="409575"/>
                    </a:cubicBezTo>
                    <a:cubicBezTo>
                      <a:pt x="201083" y="254000"/>
                      <a:pt x="119592" y="20637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65000"/>
                    </a:schemeClr>
                  </a:gs>
                  <a:gs pos="0">
                    <a:schemeClr val="bg1">
                      <a:alpha val="74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2" name="任意多边形 51"/>
              <p:cNvSpPr/>
              <p:nvPr/>
            </p:nvSpPr>
            <p:spPr>
              <a:xfrm>
                <a:off x="2549108" y="1597019"/>
                <a:ext cx="157955" cy="188118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110331 w 162718"/>
                  <a:gd name="connsiteY0-402" fmla="*/ 0 h 202406"/>
                  <a:gd name="connsiteX1-403" fmla="*/ 0 w 162718"/>
                  <a:gd name="connsiteY1-404" fmla="*/ 160337 h 202406"/>
                  <a:gd name="connsiteX2-405" fmla="*/ 46829 w 162718"/>
                  <a:gd name="connsiteY2-406" fmla="*/ 202406 h 202406"/>
                  <a:gd name="connsiteX3-407" fmla="*/ 162718 w 162718"/>
                  <a:gd name="connsiteY3-408" fmla="*/ 84932 h 202406"/>
                  <a:gd name="connsiteX4-409" fmla="*/ 110331 w 162718"/>
                  <a:gd name="connsiteY4-410" fmla="*/ 0 h 202406"/>
                  <a:gd name="connsiteX0-411" fmla="*/ 110331 w 162718"/>
                  <a:gd name="connsiteY0-412" fmla="*/ 0 h 197643"/>
                  <a:gd name="connsiteX1-413" fmla="*/ 0 w 162718"/>
                  <a:gd name="connsiteY1-414" fmla="*/ 160337 h 197643"/>
                  <a:gd name="connsiteX2-415" fmla="*/ 49211 w 162718"/>
                  <a:gd name="connsiteY2-416" fmla="*/ 197643 h 197643"/>
                  <a:gd name="connsiteX3-417" fmla="*/ 162718 w 162718"/>
                  <a:gd name="connsiteY3-418" fmla="*/ 84932 h 197643"/>
                  <a:gd name="connsiteX4-419" fmla="*/ 110331 w 162718"/>
                  <a:gd name="connsiteY4-420" fmla="*/ 0 h 197643"/>
                  <a:gd name="connsiteX0-421" fmla="*/ 107950 w 162718"/>
                  <a:gd name="connsiteY0-422" fmla="*/ 0 h 188118"/>
                  <a:gd name="connsiteX1-423" fmla="*/ 0 w 162718"/>
                  <a:gd name="connsiteY1-424" fmla="*/ 150812 h 188118"/>
                  <a:gd name="connsiteX2-425" fmla="*/ 49211 w 162718"/>
                  <a:gd name="connsiteY2-426" fmla="*/ 188118 h 188118"/>
                  <a:gd name="connsiteX3-427" fmla="*/ 162718 w 162718"/>
                  <a:gd name="connsiteY3-428" fmla="*/ 75407 h 188118"/>
                  <a:gd name="connsiteX4-429" fmla="*/ 107950 w 162718"/>
                  <a:gd name="connsiteY4-430" fmla="*/ 0 h 188118"/>
                  <a:gd name="connsiteX0-431" fmla="*/ 107950 w 162718"/>
                  <a:gd name="connsiteY0-432" fmla="*/ 0 h 188118"/>
                  <a:gd name="connsiteX1-433" fmla="*/ 0 w 162718"/>
                  <a:gd name="connsiteY1-434" fmla="*/ 150812 h 188118"/>
                  <a:gd name="connsiteX2-435" fmla="*/ 49211 w 162718"/>
                  <a:gd name="connsiteY2-436" fmla="*/ 188118 h 188118"/>
                  <a:gd name="connsiteX3-437" fmla="*/ 162718 w 162718"/>
                  <a:gd name="connsiteY3-438" fmla="*/ 75407 h 188118"/>
                  <a:gd name="connsiteX4-439" fmla="*/ 107950 w 162718"/>
                  <a:gd name="connsiteY4-440" fmla="*/ 0 h 188118"/>
                  <a:gd name="connsiteX0-441" fmla="*/ 107950 w 157955"/>
                  <a:gd name="connsiteY0-442" fmla="*/ 0 h 188118"/>
                  <a:gd name="connsiteX1-443" fmla="*/ 0 w 157955"/>
                  <a:gd name="connsiteY1-444" fmla="*/ 150812 h 188118"/>
                  <a:gd name="connsiteX2-445" fmla="*/ 49211 w 157955"/>
                  <a:gd name="connsiteY2-446" fmla="*/ 188118 h 188118"/>
                  <a:gd name="connsiteX3-447" fmla="*/ 157955 w 157955"/>
                  <a:gd name="connsiteY3-448" fmla="*/ 82551 h 188118"/>
                  <a:gd name="connsiteX4-449" fmla="*/ 107950 w 157955"/>
                  <a:gd name="connsiteY4-450" fmla="*/ 0 h 188118"/>
                  <a:gd name="connsiteX0-451" fmla="*/ 107950 w 157955"/>
                  <a:gd name="connsiteY0-452" fmla="*/ 0 h 188118"/>
                  <a:gd name="connsiteX1-453" fmla="*/ 0 w 157955"/>
                  <a:gd name="connsiteY1-454" fmla="*/ 150812 h 188118"/>
                  <a:gd name="connsiteX2-455" fmla="*/ 49211 w 157955"/>
                  <a:gd name="connsiteY2-456" fmla="*/ 188118 h 188118"/>
                  <a:gd name="connsiteX3-457" fmla="*/ 157955 w 157955"/>
                  <a:gd name="connsiteY3-458" fmla="*/ 75408 h 188118"/>
                  <a:gd name="connsiteX4-459" fmla="*/ 107950 w 157955"/>
                  <a:gd name="connsiteY4-460" fmla="*/ 0 h 1881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7955" h="188118">
                    <a:moveTo>
                      <a:pt x="107950" y="0"/>
                    </a:moveTo>
                    <a:cubicBezTo>
                      <a:pt x="67998" y="23283"/>
                      <a:pt x="13758" y="93398"/>
                      <a:pt x="0" y="150812"/>
                    </a:cubicBezTo>
                    <a:lnTo>
                      <a:pt x="49211" y="188118"/>
                    </a:lnTo>
                    <a:cubicBezTo>
                      <a:pt x="72759" y="148166"/>
                      <a:pt x="103452" y="103453"/>
                      <a:pt x="157955" y="75408"/>
                    </a:cubicBezTo>
                    <a:lnTo>
                      <a:pt x="10795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3" name="任意多边形 52"/>
              <p:cNvSpPr/>
              <p:nvPr/>
            </p:nvSpPr>
            <p:spPr>
              <a:xfrm>
                <a:off x="2608639" y="1682742"/>
                <a:ext cx="138907" cy="147639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98425 w 172243"/>
                  <a:gd name="connsiteY0-402" fmla="*/ 0 h 178594"/>
                  <a:gd name="connsiteX1-403" fmla="*/ 0 w 172243"/>
                  <a:gd name="connsiteY1-404" fmla="*/ 136525 h 178594"/>
                  <a:gd name="connsiteX2-405" fmla="*/ 46829 w 172243"/>
                  <a:gd name="connsiteY2-406" fmla="*/ 178594 h 178594"/>
                  <a:gd name="connsiteX3-407" fmla="*/ 172243 w 172243"/>
                  <a:gd name="connsiteY3-408" fmla="*/ 56357 h 178594"/>
                  <a:gd name="connsiteX4-409" fmla="*/ 98425 w 172243"/>
                  <a:gd name="connsiteY4-410" fmla="*/ 0 h 178594"/>
                  <a:gd name="connsiteX0-411" fmla="*/ 112713 w 186531"/>
                  <a:gd name="connsiteY0-412" fmla="*/ 0 h 178594"/>
                  <a:gd name="connsiteX1-413" fmla="*/ 0 w 186531"/>
                  <a:gd name="connsiteY1-414" fmla="*/ 122238 h 178594"/>
                  <a:gd name="connsiteX2-415" fmla="*/ 61117 w 186531"/>
                  <a:gd name="connsiteY2-416" fmla="*/ 178594 h 178594"/>
                  <a:gd name="connsiteX3-417" fmla="*/ 186531 w 186531"/>
                  <a:gd name="connsiteY3-418" fmla="*/ 56357 h 178594"/>
                  <a:gd name="connsiteX4-419" fmla="*/ 112713 w 186531"/>
                  <a:gd name="connsiteY4-420" fmla="*/ 0 h 178594"/>
                  <a:gd name="connsiteX0-421" fmla="*/ 112713 w 186531"/>
                  <a:gd name="connsiteY0-422" fmla="*/ 0 h 161926"/>
                  <a:gd name="connsiteX1-423" fmla="*/ 0 w 186531"/>
                  <a:gd name="connsiteY1-424" fmla="*/ 122238 h 161926"/>
                  <a:gd name="connsiteX2-425" fmla="*/ 37305 w 186531"/>
                  <a:gd name="connsiteY2-426" fmla="*/ 161926 h 161926"/>
                  <a:gd name="connsiteX3-427" fmla="*/ 186531 w 186531"/>
                  <a:gd name="connsiteY3-428" fmla="*/ 56357 h 161926"/>
                  <a:gd name="connsiteX4-429" fmla="*/ 112713 w 186531"/>
                  <a:gd name="connsiteY4-430" fmla="*/ 0 h 161926"/>
                  <a:gd name="connsiteX0-431" fmla="*/ 112713 w 141288"/>
                  <a:gd name="connsiteY0-432" fmla="*/ 0 h 161926"/>
                  <a:gd name="connsiteX1-433" fmla="*/ 0 w 141288"/>
                  <a:gd name="connsiteY1-434" fmla="*/ 122238 h 161926"/>
                  <a:gd name="connsiteX2-435" fmla="*/ 37305 w 141288"/>
                  <a:gd name="connsiteY2-436" fmla="*/ 161926 h 161926"/>
                  <a:gd name="connsiteX3-437" fmla="*/ 141288 w 141288"/>
                  <a:gd name="connsiteY3-438" fmla="*/ 46832 h 161926"/>
                  <a:gd name="connsiteX4-439" fmla="*/ 112713 w 141288"/>
                  <a:gd name="connsiteY4-440" fmla="*/ 0 h 161926"/>
                  <a:gd name="connsiteX0-441" fmla="*/ 112713 w 141288"/>
                  <a:gd name="connsiteY0-442" fmla="*/ 0 h 152401"/>
                  <a:gd name="connsiteX1-443" fmla="*/ 0 w 141288"/>
                  <a:gd name="connsiteY1-444" fmla="*/ 122238 h 152401"/>
                  <a:gd name="connsiteX2-445" fmla="*/ 44449 w 141288"/>
                  <a:gd name="connsiteY2-446" fmla="*/ 152401 h 152401"/>
                  <a:gd name="connsiteX3-447" fmla="*/ 141288 w 141288"/>
                  <a:gd name="connsiteY3-448" fmla="*/ 46832 h 152401"/>
                  <a:gd name="connsiteX4-449" fmla="*/ 112713 w 141288"/>
                  <a:gd name="connsiteY4-450" fmla="*/ 0 h 152401"/>
                  <a:gd name="connsiteX0-451" fmla="*/ 112713 w 138907"/>
                  <a:gd name="connsiteY0-452" fmla="*/ 0 h 152401"/>
                  <a:gd name="connsiteX1-453" fmla="*/ 0 w 138907"/>
                  <a:gd name="connsiteY1-454" fmla="*/ 122238 h 152401"/>
                  <a:gd name="connsiteX2-455" fmla="*/ 44449 w 138907"/>
                  <a:gd name="connsiteY2-456" fmla="*/ 152401 h 152401"/>
                  <a:gd name="connsiteX3-457" fmla="*/ 138907 w 138907"/>
                  <a:gd name="connsiteY3-458" fmla="*/ 58738 h 152401"/>
                  <a:gd name="connsiteX4-459" fmla="*/ 112713 w 138907"/>
                  <a:gd name="connsiteY4-460" fmla="*/ 0 h 152401"/>
                  <a:gd name="connsiteX0-461" fmla="*/ 105570 w 138907"/>
                  <a:gd name="connsiteY0-462" fmla="*/ 0 h 147639"/>
                  <a:gd name="connsiteX1-463" fmla="*/ 0 w 138907"/>
                  <a:gd name="connsiteY1-464" fmla="*/ 117476 h 147639"/>
                  <a:gd name="connsiteX2-465" fmla="*/ 44449 w 138907"/>
                  <a:gd name="connsiteY2-466" fmla="*/ 147639 h 147639"/>
                  <a:gd name="connsiteX3-467" fmla="*/ 138907 w 138907"/>
                  <a:gd name="connsiteY3-468" fmla="*/ 53976 h 147639"/>
                  <a:gd name="connsiteX4-469" fmla="*/ 105570 w 138907"/>
                  <a:gd name="connsiteY4-470" fmla="*/ 0 h 147639"/>
                  <a:gd name="connsiteX0-471" fmla="*/ 105570 w 138907"/>
                  <a:gd name="connsiteY0-472" fmla="*/ 0 h 147639"/>
                  <a:gd name="connsiteX1-473" fmla="*/ 0 w 138907"/>
                  <a:gd name="connsiteY1-474" fmla="*/ 110333 h 147639"/>
                  <a:gd name="connsiteX2-475" fmla="*/ 44449 w 138907"/>
                  <a:gd name="connsiteY2-476" fmla="*/ 147639 h 147639"/>
                  <a:gd name="connsiteX3-477" fmla="*/ 138907 w 138907"/>
                  <a:gd name="connsiteY3-478" fmla="*/ 53976 h 147639"/>
                  <a:gd name="connsiteX4-479" fmla="*/ 105570 w 138907"/>
                  <a:gd name="connsiteY4-480" fmla="*/ 0 h 147639"/>
                  <a:gd name="connsiteX0-481" fmla="*/ 105570 w 138907"/>
                  <a:gd name="connsiteY0-482" fmla="*/ 0 h 147639"/>
                  <a:gd name="connsiteX1-483" fmla="*/ 0 w 138907"/>
                  <a:gd name="connsiteY1-484" fmla="*/ 110333 h 147639"/>
                  <a:gd name="connsiteX2-485" fmla="*/ 37305 w 138907"/>
                  <a:gd name="connsiteY2-486" fmla="*/ 147639 h 147639"/>
                  <a:gd name="connsiteX3-487" fmla="*/ 138907 w 138907"/>
                  <a:gd name="connsiteY3-488" fmla="*/ 53976 h 147639"/>
                  <a:gd name="connsiteX4-489" fmla="*/ 105570 w 138907"/>
                  <a:gd name="connsiteY4-490" fmla="*/ 0 h 147639"/>
                  <a:gd name="connsiteX0-491" fmla="*/ 105570 w 138907"/>
                  <a:gd name="connsiteY0-492" fmla="*/ 0 h 147639"/>
                  <a:gd name="connsiteX1-493" fmla="*/ 0 w 138907"/>
                  <a:gd name="connsiteY1-494" fmla="*/ 110333 h 147639"/>
                  <a:gd name="connsiteX2-495" fmla="*/ 37305 w 138907"/>
                  <a:gd name="connsiteY2-496" fmla="*/ 147639 h 147639"/>
                  <a:gd name="connsiteX3-497" fmla="*/ 138907 w 138907"/>
                  <a:gd name="connsiteY3-498" fmla="*/ 53976 h 147639"/>
                  <a:gd name="connsiteX4-499" fmla="*/ 105570 w 138907"/>
                  <a:gd name="connsiteY4-500" fmla="*/ 0 h 147639"/>
                  <a:gd name="connsiteX0-501" fmla="*/ 105570 w 138907"/>
                  <a:gd name="connsiteY0-502" fmla="*/ 0 h 147639"/>
                  <a:gd name="connsiteX1-503" fmla="*/ 0 w 138907"/>
                  <a:gd name="connsiteY1-504" fmla="*/ 110333 h 147639"/>
                  <a:gd name="connsiteX2-505" fmla="*/ 37305 w 138907"/>
                  <a:gd name="connsiteY2-506" fmla="*/ 147639 h 147639"/>
                  <a:gd name="connsiteX3-507" fmla="*/ 138907 w 138907"/>
                  <a:gd name="connsiteY3-508" fmla="*/ 53976 h 147639"/>
                  <a:gd name="connsiteX4-509" fmla="*/ 105570 w 138907"/>
                  <a:gd name="connsiteY4-510" fmla="*/ 0 h 147639"/>
                  <a:gd name="connsiteX0-511" fmla="*/ 105570 w 138907"/>
                  <a:gd name="connsiteY0-512" fmla="*/ 0 h 147639"/>
                  <a:gd name="connsiteX1-513" fmla="*/ 0 w 138907"/>
                  <a:gd name="connsiteY1-514" fmla="*/ 110333 h 147639"/>
                  <a:gd name="connsiteX2-515" fmla="*/ 37305 w 138907"/>
                  <a:gd name="connsiteY2-516" fmla="*/ 147639 h 147639"/>
                  <a:gd name="connsiteX3-517" fmla="*/ 138907 w 138907"/>
                  <a:gd name="connsiteY3-518" fmla="*/ 53976 h 147639"/>
                  <a:gd name="connsiteX4-519" fmla="*/ 105570 w 138907"/>
                  <a:gd name="connsiteY4-520" fmla="*/ 0 h 147639"/>
                  <a:gd name="connsiteX0-521" fmla="*/ 105570 w 138907"/>
                  <a:gd name="connsiteY0-522" fmla="*/ 0 h 147639"/>
                  <a:gd name="connsiteX1-523" fmla="*/ 0 w 138907"/>
                  <a:gd name="connsiteY1-524" fmla="*/ 110333 h 147639"/>
                  <a:gd name="connsiteX2-525" fmla="*/ 37305 w 138907"/>
                  <a:gd name="connsiteY2-526" fmla="*/ 147639 h 147639"/>
                  <a:gd name="connsiteX3-527" fmla="*/ 138907 w 138907"/>
                  <a:gd name="connsiteY3-528" fmla="*/ 53976 h 147639"/>
                  <a:gd name="connsiteX4-529" fmla="*/ 105570 w 138907"/>
                  <a:gd name="connsiteY4-530" fmla="*/ 0 h 1476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8907" h="147639">
                    <a:moveTo>
                      <a:pt x="105570" y="0"/>
                    </a:moveTo>
                    <a:cubicBezTo>
                      <a:pt x="56093" y="32808"/>
                      <a:pt x="20901" y="62444"/>
                      <a:pt x="0" y="110333"/>
                    </a:cubicBezTo>
                    <a:lnTo>
                      <a:pt x="37305" y="147639"/>
                    </a:lnTo>
                    <a:cubicBezTo>
                      <a:pt x="60853" y="107687"/>
                      <a:pt x="84404" y="82021"/>
                      <a:pt x="138907" y="53976"/>
                    </a:cubicBezTo>
                    <a:lnTo>
                      <a:pt x="10557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510976" y="2983284"/>
              <a:ext cx="865438" cy="900861"/>
              <a:chOff x="3087952" y="4509120"/>
              <a:chExt cx="1267354" cy="131922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087952" y="4509120"/>
                <a:ext cx="1267354" cy="1319228"/>
              </a:xfrm>
              <a:prstGeom prst="ellipse">
                <a:avLst/>
              </a:prstGeom>
              <a:gradFill>
                <a:gsLst>
                  <a:gs pos="91000">
                    <a:srgbClr val="006496"/>
                  </a:gs>
                  <a:gs pos="0">
                    <a:srgbClr val="00B4FA"/>
                  </a:gs>
                </a:gsLst>
                <a:lin ang="1800000" scaled="0"/>
              </a:gradFill>
              <a:ln w="63500"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257960" y="4549046"/>
                <a:ext cx="936104" cy="63089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81000"/>
                    </a:schemeClr>
                  </a:gs>
                </a:gsLst>
                <a:lin ang="4800000" scaled="0"/>
                <a:tileRect/>
              </a:gradFill>
              <a:ln w="63500"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5" name="任意多边形 66"/>
              <p:cNvSpPr/>
              <p:nvPr/>
            </p:nvSpPr>
            <p:spPr>
              <a:xfrm>
                <a:off x="3171063" y="5358996"/>
                <a:ext cx="387350" cy="409575"/>
              </a:xfrm>
              <a:custGeom>
                <a:avLst/>
                <a:gdLst>
                  <a:gd name="connsiteX0" fmla="*/ 0 w 396875"/>
                  <a:gd name="connsiteY0" fmla="*/ 0 h 546100"/>
                  <a:gd name="connsiteX1" fmla="*/ 127000 w 396875"/>
                  <a:gd name="connsiteY1" fmla="*/ 393700 h 546100"/>
                  <a:gd name="connsiteX2" fmla="*/ 396875 w 396875"/>
                  <a:gd name="connsiteY2" fmla="*/ 546100 h 546100"/>
                  <a:gd name="connsiteX3" fmla="*/ 0 w 396875"/>
                  <a:gd name="connsiteY3" fmla="*/ 0 h 546100"/>
                  <a:gd name="connsiteX0-1" fmla="*/ 0 w 396875"/>
                  <a:gd name="connsiteY0-2" fmla="*/ 0 h 546100"/>
                  <a:gd name="connsiteX1-3" fmla="*/ 127000 w 396875"/>
                  <a:gd name="connsiteY1-4" fmla="*/ 393700 h 546100"/>
                  <a:gd name="connsiteX2-5" fmla="*/ 396875 w 396875"/>
                  <a:gd name="connsiteY2-6" fmla="*/ 546100 h 546100"/>
                  <a:gd name="connsiteX3-7" fmla="*/ 0 w 396875"/>
                  <a:gd name="connsiteY3-8" fmla="*/ 0 h 546100"/>
                  <a:gd name="connsiteX0-9" fmla="*/ 0 w 396875"/>
                  <a:gd name="connsiteY0-10" fmla="*/ 0 h 546100"/>
                  <a:gd name="connsiteX1-11" fmla="*/ 127000 w 396875"/>
                  <a:gd name="connsiteY1-12" fmla="*/ 393700 h 546100"/>
                  <a:gd name="connsiteX2-13" fmla="*/ 396875 w 396875"/>
                  <a:gd name="connsiteY2-14" fmla="*/ 546100 h 546100"/>
                  <a:gd name="connsiteX3-15" fmla="*/ 0 w 396875"/>
                  <a:gd name="connsiteY3-16" fmla="*/ 0 h 546100"/>
                  <a:gd name="connsiteX0-17" fmla="*/ 0 w 425450"/>
                  <a:gd name="connsiteY0-18" fmla="*/ 0 h 476250"/>
                  <a:gd name="connsiteX1-19" fmla="*/ 155575 w 425450"/>
                  <a:gd name="connsiteY1-20" fmla="*/ 323850 h 476250"/>
                  <a:gd name="connsiteX2-21" fmla="*/ 425450 w 425450"/>
                  <a:gd name="connsiteY2-22" fmla="*/ 476250 h 476250"/>
                  <a:gd name="connsiteX3-23" fmla="*/ 0 w 425450"/>
                  <a:gd name="connsiteY3-24" fmla="*/ 0 h 476250"/>
                  <a:gd name="connsiteX0-25" fmla="*/ 0 w 425450"/>
                  <a:gd name="connsiteY0-26" fmla="*/ 0 h 476250"/>
                  <a:gd name="connsiteX1-27" fmla="*/ 155575 w 425450"/>
                  <a:gd name="connsiteY1-28" fmla="*/ 323850 h 476250"/>
                  <a:gd name="connsiteX2-29" fmla="*/ 425450 w 425450"/>
                  <a:gd name="connsiteY2-30" fmla="*/ 476250 h 476250"/>
                  <a:gd name="connsiteX3-31" fmla="*/ 0 w 425450"/>
                  <a:gd name="connsiteY3-32" fmla="*/ 0 h 476250"/>
                  <a:gd name="connsiteX0-33" fmla="*/ 0 w 425450"/>
                  <a:gd name="connsiteY0-34" fmla="*/ 0 h 476250"/>
                  <a:gd name="connsiteX1-35" fmla="*/ 155575 w 425450"/>
                  <a:gd name="connsiteY1-36" fmla="*/ 323850 h 476250"/>
                  <a:gd name="connsiteX2-37" fmla="*/ 425450 w 425450"/>
                  <a:gd name="connsiteY2-38" fmla="*/ 476250 h 476250"/>
                  <a:gd name="connsiteX3-39" fmla="*/ 0 w 425450"/>
                  <a:gd name="connsiteY3-40" fmla="*/ 0 h 476250"/>
                  <a:gd name="connsiteX0-41" fmla="*/ 0 w 409575"/>
                  <a:gd name="connsiteY0-42" fmla="*/ 0 h 498475"/>
                  <a:gd name="connsiteX1-43" fmla="*/ 155575 w 409575"/>
                  <a:gd name="connsiteY1-44" fmla="*/ 323850 h 498475"/>
                  <a:gd name="connsiteX2-45" fmla="*/ 409575 w 409575"/>
                  <a:gd name="connsiteY2-46" fmla="*/ 498475 h 498475"/>
                  <a:gd name="connsiteX3-47" fmla="*/ 0 w 409575"/>
                  <a:gd name="connsiteY3-48" fmla="*/ 0 h 498475"/>
                  <a:gd name="connsiteX0-49" fmla="*/ 0 w 409575"/>
                  <a:gd name="connsiteY0-50" fmla="*/ 0 h 498475"/>
                  <a:gd name="connsiteX1-51" fmla="*/ 155575 w 409575"/>
                  <a:gd name="connsiteY1-52" fmla="*/ 323850 h 498475"/>
                  <a:gd name="connsiteX2-53" fmla="*/ 409575 w 409575"/>
                  <a:gd name="connsiteY2-54" fmla="*/ 498475 h 498475"/>
                  <a:gd name="connsiteX3-55" fmla="*/ 0 w 409575"/>
                  <a:gd name="connsiteY3-56" fmla="*/ 0 h 498475"/>
                  <a:gd name="connsiteX0-57" fmla="*/ 0 w 409575"/>
                  <a:gd name="connsiteY0-58" fmla="*/ 0 h 498475"/>
                  <a:gd name="connsiteX1-59" fmla="*/ 155575 w 409575"/>
                  <a:gd name="connsiteY1-60" fmla="*/ 323850 h 498475"/>
                  <a:gd name="connsiteX2-61" fmla="*/ 409575 w 409575"/>
                  <a:gd name="connsiteY2-62" fmla="*/ 498475 h 498475"/>
                  <a:gd name="connsiteX3-63" fmla="*/ 0 w 409575"/>
                  <a:gd name="connsiteY3-64" fmla="*/ 0 h 498475"/>
                  <a:gd name="connsiteX0-65" fmla="*/ 0 w 384175"/>
                  <a:gd name="connsiteY0-66" fmla="*/ 0 h 425450"/>
                  <a:gd name="connsiteX1-67" fmla="*/ 130175 w 384175"/>
                  <a:gd name="connsiteY1-68" fmla="*/ 250825 h 425450"/>
                  <a:gd name="connsiteX2-69" fmla="*/ 384175 w 384175"/>
                  <a:gd name="connsiteY2-70" fmla="*/ 425450 h 425450"/>
                  <a:gd name="connsiteX3-71" fmla="*/ 0 w 384175"/>
                  <a:gd name="connsiteY3-72" fmla="*/ 0 h 425450"/>
                  <a:gd name="connsiteX0-73" fmla="*/ 0 w 384175"/>
                  <a:gd name="connsiteY0-74" fmla="*/ 0 h 425450"/>
                  <a:gd name="connsiteX1-75" fmla="*/ 130175 w 384175"/>
                  <a:gd name="connsiteY1-76" fmla="*/ 250825 h 425450"/>
                  <a:gd name="connsiteX2-77" fmla="*/ 384175 w 384175"/>
                  <a:gd name="connsiteY2-78" fmla="*/ 425450 h 425450"/>
                  <a:gd name="connsiteX3-79" fmla="*/ 0 w 384175"/>
                  <a:gd name="connsiteY3-80" fmla="*/ 0 h 425450"/>
                  <a:gd name="connsiteX0-81" fmla="*/ 0 w 387350"/>
                  <a:gd name="connsiteY0-82" fmla="*/ 0 h 409575"/>
                  <a:gd name="connsiteX1-83" fmla="*/ 133350 w 387350"/>
                  <a:gd name="connsiteY1-84" fmla="*/ 234950 h 409575"/>
                  <a:gd name="connsiteX2-85" fmla="*/ 387350 w 387350"/>
                  <a:gd name="connsiteY2-86" fmla="*/ 409575 h 409575"/>
                  <a:gd name="connsiteX3-87" fmla="*/ 0 w 387350"/>
                  <a:gd name="connsiteY3-88" fmla="*/ 0 h 409575"/>
                  <a:gd name="connsiteX0-89" fmla="*/ 0 w 387350"/>
                  <a:gd name="connsiteY0-90" fmla="*/ 0 h 409575"/>
                  <a:gd name="connsiteX1-91" fmla="*/ 133350 w 387350"/>
                  <a:gd name="connsiteY1-92" fmla="*/ 234950 h 409575"/>
                  <a:gd name="connsiteX2-93" fmla="*/ 387350 w 387350"/>
                  <a:gd name="connsiteY2-94" fmla="*/ 409575 h 409575"/>
                  <a:gd name="connsiteX3-95" fmla="*/ 0 w 387350"/>
                  <a:gd name="connsiteY3-96" fmla="*/ 0 h 409575"/>
                  <a:gd name="connsiteX0-97" fmla="*/ 0 w 387350"/>
                  <a:gd name="connsiteY0-98" fmla="*/ 0 h 409575"/>
                  <a:gd name="connsiteX1-99" fmla="*/ 133350 w 387350"/>
                  <a:gd name="connsiteY1-100" fmla="*/ 234950 h 409575"/>
                  <a:gd name="connsiteX2-101" fmla="*/ 387350 w 387350"/>
                  <a:gd name="connsiteY2-102" fmla="*/ 409575 h 409575"/>
                  <a:gd name="connsiteX3-103" fmla="*/ 0 w 387350"/>
                  <a:gd name="connsiteY3-104" fmla="*/ 0 h 409575"/>
                  <a:gd name="connsiteX0-105" fmla="*/ 0 w 387350"/>
                  <a:gd name="connsiteY0-106" fmla="*/ 0 h 409575"/>
                  <a:gd name="connsiteX1-107" fmla="*/ 133350 w 387350"/>
                  <a:gd name="connsiteY1-108" fmla="*/ 244475 h 409575"/>
                  <a:gd name="connsiteX2-109" fmla="*/ 387350 w 387350"/>
                  <a:gd name="connsiteY2-110" fmla="*/ 409575 h 409575"/>
                  <a:gd name="connsiteX3-111" fmla="*/ 0 w 387350"/>
                  <a:gd name="connsiteY3-112" fmla="*/ 0 h 409575"/>
                  <a:gd name="connsiteX0-113" fmla="*/ 0 w 387350"/>
                  <a:gd name="connsiteY0-114" fmla="*/ 0 h 409575"/>
                  <a:gd name="connsiteX1-115" fmla="*/ 133350 w 387350"/>
                  <a:gd name="connsiteY1-116" fmla="*/ 244475 h 409575"/>
                  <a:gd name="connsiteX2-117" fmla="*/ 387350 w 387350"/>
                  <a:gd name="connsiteY2-118" fmla="*/ 409575 h 409575"/>
                  <a:gd name="connsiteX3-119" fmla="*/ 0 w 387350"/>
                  <a:gd name="connsiteY3-120" fmla="*/ 0 h 409575"/>
                  <a:gd name="connsiteX0-121" fmla="*/ 0 w 387350"/>
                  <a:gd name="connsiteY0-122" fmla="*/ 0 h 409575"/>
                  <a:gd name="connsiteX1-123" fmla="*/ 133350 w 387350"/>
                  <a:gd name="connsiteY1-124" fmla="*/ 244475 h 409575"/>
                  <a:gd name="connsiteX2-125" fmla="*/ 387350 w 387350"/>
                  <a:gd name="connsiteY2-126" fmla="*/ 409575 h 409575"/>
                  <a:gd name="connsiteX3-127" fmla="*/ 0 w 387350"/>
                  <a:gd name="connsiteY3-128" fmla="*/ 0 h 4095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87350" h="409575">
                    <a:moveTo>
                      <a:pt x="0" y="0"/>
                    </a:moveTo>
                    <a:cubicBezTo>
                      <a:pt x="55033" y="156633"/>
                      <a:pt x="65617" y="154517"/>
                      <a:pt x="133350" y="244475"/>
                    </a:cubicBezTo>
                    <a:cubicBezTo>
                      <a:pt x="229658" y="346075"/>
                      <a:pt x="291042" y="374650"/>
                      <a:pt x="387350" y="409575"/>
                    </a:cubicBezTo>
                    <a:cubicBezTo>
                      <a:pt x="201083" y="254000"/>
                      <a:pt x="119592" y="20637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65000"/>
                    </a:schemeClr>
                  </a:gs>
                  <a:gs pos="0">
                    <a:schemeClr val="bg1">
                      <a:alpha val="74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7" name="任意多边形 67"/>
              <p:cNvSpPr/>
              <p:nvPr/>
            </p:nvSpPr>
            <p:spPr>
              <a:xfrm>
                <a:off x="3243672" y="4803364"/>
                <a:ext cx="157955" cy="188118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110331 w 162718"/>
                  <a:gd name="connsiteY0-402" fmla="*/ 0 h 202406"/>
                  <a:gd name="connsiteX1-403" fmla="*/ 0 w 162718"/>
                  <a:gd name="connsiteY1-404" fmla="*/ 160337 h 202406"/>
                  <a:gd name="connsiteX2-405" fmla="*/ 46829 w 162718"/>
                  <a:gd name="connsiteY2-406" fmla="*/ 202406 h 202406"/>
                  <a:gd name="connsiteX3-407" fmla="*/ 162718 w 162718"/>
                  <a:gd name="connsiteY3-408" fmla="*/ 84932 h 202406"/>
                  <a:gd name="connsiteX4-409" fmla="*/ 110331 w 162718"/>
                  <a:gd name="connsiteY4-410" fmla="*/ 0 h 202406"/>
                  <a:gd name="connsiteX0-411" fmla="*/ 110331 w 162718"/>
                  <a:gd name="connsiteY0-412" fmla="*/ 0 h 197643"/>
                  <a:gd name="connsiteX1-413" fmla="*/ 0 w 162718"/>
                  <a:gd name="connsiteY1-414" fmla="*/ 160337 h 197643"/>
                  <a:gd name="connsiteX2-415" fmla="*/ 49211 w 162718"/>
                  <a:gd name="connsiteY2-416" fmla="*/ 197643 h 197643"/>
                  <a:gd name="connsiteX3-417" fmla="*/ 162718 w 162718"/>
                  <a:gd name="connsiteY3-418" fmla="*/ 84932 h 197643"/>
                  <a:gd name="connsiteX4-419" fmla="*/ 110331 w 162718"/>
                  <a:gd name="connsiteY4-420" fmla="*/ 0 h 197643"/>
                  <a:gd name="connsiteX0-421" fmla="*/ 107950 w 162718"/>
                  <a:gd name="connsiteY0-422" fmla="*/ 0 h 188118"/>
                  <a:gd name="connsiteX1-423" fmla="*/ 0 w 162718"/>
                  <a:gd name="connsiteY1-424" fmla="*/ 150812 h 188118"/>
                  <a:gd name="connsiteX2-425" fmla="*/ 49211 w 162718"/>
                  <a:gd name="connsiteY2-426" fmla="*/ 188118 h 188118"/>
                  <a:gd name="connsiteX3-427" fmla="*/ 162718 w 162718"/>
                  <a:gd name="connsiteY3-428" fmla="*/ 75407 h 188118"/>
                  <a:gd name="connsiteX4-429" fmla="*/ 107950 w 162718"/>
                  <a:gd name="connsiteY4-430" fmla="*/ 0 h 188118"/>
                  <a:gd name="connsiteX0-431" fmla="*/ 107950 w 162718"/>
                  <a:gd name="connsiteY0-432" fmla="*/ 0 h 188118"/>
                  <a:gd name="connsiteX1-433" fmla="*/ 0 w 162718"/>
                  <a:gd name="connsiteY1-434" fmla="*/ 150812 h 188118"/>
                  <a:gd name="connsiteX2-435" fmla="*/ 49211 w 162718"/>
                  <a:gd name="connsiteY2-436" fmla="*/ 188118 h 188118"/>
                  <a:gd name="connsiteX3-437" fmla="*/ 162718 w 162718"/>
                  <a:gd name="connsiteY3-438" fmla="*/ 75407 h 188118"/>
                  <a:gd name="connsiteX4-439" fmla="*/ 107950 w 162718"/>
                  <a:gd name="connsiteY4-440" fmla="*/ 0 h 188118"/>
                  <a:gd name="connsiteX0-441" fmla="*/ 107950 w 157955"/>
                  <a:gd name="connsiteY0-442" fmla="*/ 0 h 188118"/>
                  <a:gd name="connsiteX1-443" fmla="*/ 0 w 157955"/>
                  <a:gd name="connsiteY1-444" fmla="*/ 150812 h 188118"/>
                  <a:gd name="connsiteX2-445" fmla="*/ 49211 w 157955"/>
                  <a:gd name="connsiteY2-446" fmla="*/ 188118 h 188118"/>
                  <a:gd name="connsiteX3-447" fmla="*/ 157955 w 157955"/>
                  <a:gd name="connsiteY3-448" fmla="*/ 82551 h 188118"/>
                  <a:gd name="connsiteX4-449" fmla="*/ 107950 w 157955"/>
                  <a:gd name="connsiteY4-450" fmla="*/ 0 h 188118"/>
                  <a:gd name="connsiteX0-451" fmla="*/ 107950 w 157955"/>
                  <a:gd name="connsiteY0-452" fmla="*/ 0 h 188118"/>
                  <a:gd name="connsiteX1-453" fmla="*/ 0 w 157955"/>
                  <a:gd name="connsiteY1-454" fmla="*/ 150812 h 188118"/>
                  <a:gd name="connsiteX2-455" fmla="*/ 49211 w 157955"/>
                  <a:gd name="connsiteY2-456" fmla="*/ 188118 h 188118"/>
                  <a:gd name="connsiteX3-457" fmla="*/ 157955 w 157955"/>
                  <a:gd name="connsiteY3-458" fmla="*/ 75408 h 188118"/>
                  <a:gd name="connsiteX4-459" fmla="*/ 107950 w 157955"/>
                  <a:gd name="connsiteY4-460" fmla="*/ 0 h 1881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7955" h="188118">
                    <a:moveTo>
                      <a:pt x="107950" y="0"/>
                    </a:moveTo>
                    <a:cubicBezTo>
                      <a:pt x="67998" y="23283"/>
                      <a:pt x="13758" y="93398"/>
                      <a:pt x="0" y="150812"/>
                    </a:cubicBezTo>
                    <a:lnTo>
                      <a:pt x="49211" y="188118"/>
                    </a:lnTo>
                    <a:cubicBezTo>
                      <a:pt x="72759" y="148166"/>
                      <a:pt x="103452" y="103453"/>
                      <a:pt x="157955" y="75408"/>
                    </a:cubicBezTo>
                    <a:lnTo>
                      <a:pt x="10795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8" name="任意多边形 68"/>
              <p:cNvSpPr/>
              <p:nvPr/>
            </p:nvSpPr>
            <p:spPr>
              <a:xfrm>
                <a:off x="3303203" y="4889087"/>
                <a:ext cx="138907" cy="147639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98425 w 172243"/>
                  <a:gd name="connsiteY0-402" fmla="*/ 0 h 178594"/>
                  <a:gd name="connsiteX1-403" fmla="*/ 0 w 172243"/>
                  <a:gd name="connsiteY1-404" fmla="*/ 136525 h 178594"/>
                  <a:gd name="connsiteX2-405" fmla="*/ 46829 w 172243"/>
                  <a:gd name="connsiteY2-406" fmla="*/ 178594 h 178594"/>
                  <a:gd name="connsiteX3-407" fmla="*/ 172243 w 172243"/>
                  <a:gd name="connsiteY3-408" fmla="*/ 56357 h 178594"/>
                  <a:gd name="connsiteX4-409" fmla="*/ 98425 w 172243"/>
                  <a:gd name="connsiteY4-410" fmla="*/ 0 h 178594"/>
                  <a:gd name="connsiteX0-411" fmla="*/ 112713 w 186531"/>
                  <a:gd name="connsiteY0-412" fmla="*/ 0 h 178594"/>
                  <a:gd name="connsiteX1-413" fmla="*/ 0 w 186531"/>
                  <a:gd name="connsiteY1-414" fmla="*/ 122238 h 178594"/>
                  <a:gd name="connsiteX2-415" fmla="*/ 61117 w 186531"/>
                  <a:gd name="connsiteY2-416" fmla="*/ 178594 h 178594"/>
                  <a:gd name="connsiteX3-417" fmla="*/ 186531 w 186531"/>
                  <a:gd name="connsiteY3-418" fmla="*/ 56357 h 178594"/>
                  <a:gd name="connsiteX4-419" fmla="*/ 112713 w 186531"/>
                  <a:gd name="connsiteY4-420" fmla="*/ 0 h 178594"/>
                  <a:gd name="connsiteX0-421" fmla="*/ 112713 w 186531"/>
                  <a:gd name="connsiteY0-422" fmla="*/ 0 h 161926"/>
                  <a:gd name="connsiteX1-423" fmla="*/ 0 w 186531"/>
                  <a:gd name="connsiteY1-424" fmla="*/ 122238 h 161926"/>
                  <a:gd name="connsiteX2-425" fmla="*/ 37305 w 186531"/>
                  <a:gd name="connsiteY2-426" fmla="*/ 161926 h 161926"/>
                  <a:gd name="connsiteX3-427" fmla="*/ 186531 w 186531"/>
                  <a:gd name="connsiteY3-428" fmla="*/ 56357 h 161926"/>
                  <a:gd name="connsiteX4-429" fmla="*/ 112713 w 186531"/>
                  <a:gd name="connsiteY4-430" fmla="*/ 0 h 161926"/>
                  <a:gd name="connsiteX0-431" fmla="*/ 112713 w 141288"/>
                  <a:gd name="connsiteY0-432" fmla="*/ 0 h 161926"/>
                  <a:gd name="connsiteX1-433" fmla="*/ 0 w 141288"/>
                  <a:gd name="connsiteY1-434" fmla="*/ 122238 h 161926"/>
                  <a:gd name="connsiteX2-435" fmla="*/ 37305 w 141288"/>
                  <a:gd name="connsiteY2-436" fmla="*/ 161926 h 161926"/>
                  <a:gd name="connsiteX3-437" fmla="*/ 141288 w 141288"/>
                  <a:gd name="connsiteY3-438" fmla="*/ 46832 h 161926"/>
                  <a:gd name="connsiteX4-439" fmla="*/ 112713 w 141288"/>
                  <a:gd name="connsiteY4-440" fmla="*/ 0 h 161926"/>
                  <a:gd name="connsiteX0-441" fmla="*/ 112713 w 141288"/>
                  <a:gd name="connsiteY0-442" fmla="*/ 0 h 152401"/>
                  <a:gd name="connsiteX1-443" fmla="*/ 0 w 141288"/>
                  <a:gd name="connsiteY1-444" fmla="*/ 122238 h 152401"/>
                  <a:gd name="connsiteX2-445" fmla="*/ 44449 w 141288"/>
                  <a:gd name="connsiteY2-446" fmla="*/ 152401 h 152401"/>
                  <a:gd name="connsiteX3-447" fmla="*/ 141288 w 141288"/>
                  <a:gd name="connsiteY3-448" fmla="*/ 46832 h 152401"/>
                  <a:gd name="connsiteX4-449" fmla="*/ 112713 w 141288"/>
                  <a:gd name="connsiteY4-450" fmla="*/ 0 h 152401"/>
                  <a:gd name="connsiteX0-451" fmla="*/ 112713 w 138907"/>
                  <a:gd name="connsiteY0-452" fmla="*/ 0 h 152401"/>
                  <a:gd name="connsiteX1-453" fmla="*/ 0 w 138907"/>
                  <a:gd name="connsiteY1-454" fmla="*/ 122238 h 152401"/>
                  <a:gd name="connsiteX2-455" fmla="*/ 44449 w 138907"/>
                  <a:gd name="connsiteY2-456" fmla="*/ 152401 h 152401"/>
                  <a:gd name="connsiteX3-457" fmla="*/ 138907 w 138907"/>
                  <a:gd name="connsiteY3-458" fmla="*/ 58738 h 152401"/>
                  <a:gd name="connsiteX4-459" fmla="*/ 112713 w 138907"/>
                  <a:gd name="connsiteY4-460" fmla="*/ 0 h 152401"/>
                  <a:gd name="connsiteX0-461" fmla="*/ 105570 w 138907"/>
                  <a:gd name="connsiteY0-462" fmla="*/ 0 h 147639"/>
                  <a:gd name="connsiteX1-463" fmla="*/ 0 w 138907"/>
                  <a:gd name="connsiteY1-464" fmla="*/ 117476 h 147639"/>
                  <a:gd name="connsiteX2-465" fmla="*/ 44449 w 138907"/>
                  <a:gd name="connsiteY2-466" fmla="*/ 147639 h 147639"/>
                  <a:gd name="connsiteX3-467" fmla="*/ 138907 w 138907"/>
                  <a:gd name="connsiteY3-468" fmla="*/ 53976 h 147639"/>
                  <a:gd name="connsiteX4-469" fmla="*/ 105570 w 138907"/>
                  <a:gd name="connsiteY4-470" fmla="*/ 0 h 147639"/>
                  <a:gd name="connsiteX0-471" fmla="*/ 105570 w 138907"/>
                  <a:gd name="connsiteY0-472" fmla="*/ 0 h 147639"/>
                  <a:gd name="connsiteX1-473" fmla="*/ 0 w 138907"/>
                  <a:gd name="connsiteY1-474" fmla="*/ 110333 h 147639"/>
                  <a:gd name="connsiteX2-475" fmla="*/ 44449 w 138907"/>
                  <a:gd name="connsiteY2-476" fmla="*/ 147639 h 147639"/>
                  <a:gd name="connsiteX3-477" fmla="*/ 138907 w 138907"/>
                  <a:gd name="connsiteY3-478" fmla="*/ 53976 h 147639"/>
                  <a:gd name="connsiteX4-479" fmla="*/ 105570 w 138907"/>
                  <a:gd name="connsiteY4-480" fmla="*/ 0 h 147639"/>
                  <a:gd name="connsiteX0-481" fmla="*/ 105570 w 138907"/>
                  <a:gd name="connsiteY0-482" fmla="*/ 0 h 147639"/>
                  <a:gd name="connsiteX1-483" fmla="*/ 0 w 138907"/>
                  <a:gd name="connsiteY1-484" fmla="*/ 110333 h 147639"/>
                  <a:gd name="connsiteX2-485" fmla="*/ 37305 w 138907"/>
                  <a:gd name="connsiteY2-486" fmla="*/ 147639 h 147639"/>
                  <a:gd name="connsiteX3-487" fmla="*/ 138907 w 138907"/>
                  <a:gd name="connsiteY3-488" fmla="*/ 53976 h 147639"/>
                  <a:gd name="connsiteX4-489" fmla="*/ 105570 w 138907"/>
                  <a:gd name="connsiteY4-490" fmla="*/ 0 h 147639"/>
                  <a:gd name="connsiteX0-491" fmla="*/ 105570 w 138907"/>
                  <a:gd name="connsiteY0-492" fmla="*/ 0 h 147639"/>
                  <a:gd name="connsiteX1-493" fmla="*/ 0 w 138907"/>
                  <a:gd name="connsiteY1-494" fmla="*/ 110333 h 147639"/>
                  <a:gd name="connsiteX2-495" fmla="*/ 37305 w 138907"/>
                  <a:gd name="connsiteY2-496" fmla="*/ 147639 h 147639"/>
                  <a:gd name="connsiteX3-497" fmla="*/ 138907 w 138907"/>
                  <a:gd name="connsiteY3-498" fmla="*/ 53976 h 147639"/>
                  <a:gd name="connsiteX4-499" fmla="*/ 105570 w 138907"/>
                  <a:gd name="connsiteY4-500" fmla="*/ 0 h 147639"/>
                  <a:gd name="connsiteX0-501" fmla="*/ 105570 w 138907"/>
                  <a:gd name="connsiteY0-502" fmla="*/ 0 h 147639"/>
                  <a:gd name="connsiteX1-503" fmla="*/ 0 w 138907"/>
                  <a:gd name="connsiteY1-504" fmla="*/ 110333 h 147639"/>
                  <a:gd name="connsiteX2-505" fmla="*/ 37305 w 138907"/>
                  <a:gd name="connsiteY2-506" fmla="*/ 147639 h 147639"/>
                  <a:gd name="connsiteX3-507" fmla="*/ 138907 w 138907"/>
                  <a:gd name="connsiteY3-508" fmla="*/ 53976 h 147639"/>
                  <a:gd name="connsiteX4-509" fmla="*/ 105570 w 138907"/>
                  <a:gd name="connsiteY4-510" fmla="*/ 0 h 147639"/>
                  <a:gd name="connsiteX0-511" fmla="*/ 105570 w 138907"/>
                  <a:gd name="connsiteY0-512" fmla="*/ 0 h 147639"/>
                  <a:gd name="connsiteX1-513" fmla="*/ 0 w 138907"/>
                  <a:gd name="connsiteY1-514" fmla="*/ 110333 h 147639"/>
                  <a:gd name="connsiteX2-515" fmla="*/ 37305 w 138907"/>
                  <a:gd name="connsiteY2-516" fmla="*/ 147639 h 147639"/>
                  <a:gd name="connsiteX3-517" fmla="*/ 138907 w 138907"/>
                  <a:gd name="connsiteY3-518" fmla="*/ 53976 h 147639"/>
                  <a:gd name="connsiteX4-519" fmla="*/ 105570 w 138907"/>
                  <a:gd name="connsiteY4-520" fmla="*/ 0 h 147639"/>
                  <a:gd name="connsiteX0-521" fmla="*/ 105570 w 138907"/>
                  <a:gd name="connsiteY0-522" fmla="*/ 0 h 147639"/>
                  <a:gd name="connsiteX1-523" fmla="*/ 0 w 138907"/>
                  <a:gd name="connsiteY1-524" fmla="*/ 110333 h 147639"/>
                  <a:gd name="connsiteX2-525" fmla="*/ 37305 w 138907"/>
                  <a:gd name="connsiteY2-526" fmla="*/ 147639 h 147639"/>
                  <a:gd name="connsiteX3-527" fmla="*/ 138907 w 138907"/>
                  <a:gd name="connsiteY3-528" fmla="*/ 53976 h 147639"/>
                  <a:gd name="connsiteX4-529" fmla="*/ 105570 w 138907"/>
                  <a:gd name="connsiteY4-530" fmla="*/ 0 h 1476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8907" h="147639">
                    <a:moveTo>
                      <a:pt x="105570" y="0"/>
                    </a:moveTo>
                    <a:cubicBezTo>
                      <a:pt x="56093" y="32808"/>
                      <a:pt x="20901" y="62444"/>
                      <a:pt x="0" y="110333"/>
                    </a:cubicBezTo>
                    <a:lnTo>
                      <a:pt x="37305" y="147639"/>
                    </a:lnTo>
                    <a:cubicBezTo>
                      <a:pt x="60853" y="107687"/>
                      <a:pt x="84404" y="82021"/>
                      <a:pt x="138907" y="53976"/>
                    </a:cubicBezTo>
                    <a:lnTo>
                      <a:pt x="10557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336846" y="1563461"/>
              <a:ext cx="865438" cy="900861"/>
              <a:chOff x="5473873" y="2219316"/>
              <a:chExt cx="1267354" cy="131922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473873" y="2219316"/>
                <a:ext cx="1267354" cy="1319228"/>
              </a:xfrm>
              <a:prstGeom prst="ellipse">
                <a:avLst/>
              </a:prstGeom>
              <a:gradFill>
                <a:gsLst>
                  <a:gs pos="97000">
                    <a:srgbClr val="C83C00"/>
                  </a:gs>
                  <a:gs pos="0">
                    <a:srgbClr val="FFC800"/>
                  </a:gs>
                </a:gsLst>
                <a:lin ang="2400000" scaled="0"/>
              </a:gradFill>
              <a:ln w="63500">
                <a:solidFill>
                  <a:schemeClr val="bg1"/>
                </a:solidFill>
              </a:ln>
              <a:effectLst/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640977" y="2246776"/>
                <a:ext cx="936104" cy="63089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81000"/>
                    </a:schemeClr>
                  </a:gs>
                </a:gsLst>
                <a:lin ang="4800000" scaled="0"/>
                <a:tileRect/>
              </a:gradFill>
              <a:ln w="63500"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0" name="任意多边形 72"/>
              <p:cNvSpPr/>
              <p:nvPr/>
            </p:nvSpPr>
            <p:spPr>
              <a:xfrm>
                <a:off x="5554080" y="3056726"/>
                <a:ext cx="387350" cy="409575"/>
              </a:xfrm>
              <a:custGeom>
                <a:avLst/>
                <a:gdLst>
                  <a:gd name="connsiteX0" fmla="*/ 0 w 396875"/>
                  <a:gd name="connsiteY0" fmla="*/ 0 h 546100"/>
                  <a:gd name="connsiteX1" fmla="*/ 127000 w 396875"/>
                  <a:gd name="connsiteY1" fmla="*/ 393700 h 546100"/>
                  <a:gd name="connsiteX2" fmla="*/ 396875 w 396875"/>
                  <a:gd name="connsiteY2" fmla="*/ 546100 h 546100"/>
                  <a:gd name="connsiteX3" fmla="*/ 0 w 396875"/>
                  <a:gd name="connsiteY3" fmla="*/ 0 h 546100"/>
                  <a:gd name="connsiteX0-1" fmla="*/ 0 w 396875"/>
                  <a:gd name="connsiteY0-2" fmla="*/ 0 h 546100"/>
                  <a:gd name="connsiteX1-3" fmla="*/ 127000 w 396875"/>
                  <a:gd name="connsiteY1-4" fmla="*/ 393700 h 546100"/>
                  <a:gd name="connsiteX2-5" fmla="*/ 396875 w 396875"/>
                  <a:gd name="connsiteY2-6" fmla="*/ 546100 h 546100"/>
                  <a:gd name="connsiteX3-7" fmla="*/ 0 w 396875"/>
                  <a:gd name="connsiteY3-8" fmla="*/ 0 h 546100"/>
                  <a:gd name="connsiteX0-9" fmla="*/ 0 w 396875"/>
                  <a:gd name="connsiteY0-10" fmla="*/ 0 h 546100"/>
                  <a:gd name="connsiteX1-11" fmla="*/ 127000 w 396875"/>
                  <a:gd name="connsiteY1-12" fmla="*/ 393700 h 546100"/>
                  <a:gd name="connsiteX2-13" fmla="*/ 396875 w 396875"/>
                  <a:gd name="connsiteY2-14" fmla="*/ 546100 h 546100"/>
                  <a:gd name="connsiteX3-15" fmla="*/ 0 w 396875"/>
                  <a:gd name="connsiteY3-16" fmla="*/ 0 h 546100"/>
                  <a:gd name="connsiteX0-17" fmla="*/ 0 w 425450"/>
                  <a:gd name="connsiteY0-18" fmla="*/ 0 h 476250"/>
                  <a:gd name="connsiteX1-19" fmla="*/ 155575 w 425450"/>
                  <a:gd name="connsiteY1-20" fmla="*/ 323850 h 476250"/>
                  <a:gd name="connsiteX2-21" fmla="*/ 425450 w 425450"/>
                  <a:gd name="connsiteY2-22" fmla="*/ 476250 h 476250"/>
                  <a:gd name="connsiteX3-23" fmla="*/ 0 w 425450"/>
                  <a:gd name="connsiteY3-24" fmla="*/ 0 h 476250"/>
                  <a:gd name="connsiteX0-25" fmla="*/ 0 w 425450"/>
                  <a:gd name="connsiteY0-26" fmla="*/ 0 h 476250"/>
                  <a:gd name="connsiteX1-27" fmla="*/ 155575 w 425450"/>
                  <a:gd name="connsiteY1-28" fmla="*/ 323850 h 476250"/>
                  <a:gd name="connsiteX2-29" fmla="*/ 425450 w 425450"/>
                  <a:gd name="connsiteY2-30" fmla="*/ 476250 h 476250"/>
                  <a:gd name="connsiteX3-31" fmla="*/ 0 w 425450"/>
                  <a:gd name="connsiteY3-32" fmla="*/ 0 h 476250"/>
                  <a:gd name="connsiteX0-33" fmla="*/ 0 w 425450"/>
                  <a:gd name="connsiteY0-34" fmla="*/ 0 h 476250"/>
                  <a:gd name="connsiteX1-35" fmla="*/ 155575 w 425450"/>
                  <a:gd name="connsiteY1-36" fmla="*/ 323850 h 476250"/>
                  <a:gd name="connsiteX2-37" fmla="*/ 425450 w 425450"/>
                  <a:gd name="connsiteY2-38" fmla="*/ 476250 h 476250"/>
                  <a:gd name="connsiteX3-39" fmla="*/ 0 w 425450"/>
                  <a:gd name="connsiteY3-40" fmla="*/ 0 h 476250"/>
                  <a:gd name="connsiteX0-41" fmla="*/ 0 w 409575"/>
                  <a:gd name="connsiteY0-42" fmla="*/ 0 h 498475"/>
                  <a:gd name="connsiteX1-43" fmla="*/ 155575 w 409575"/>
                  <a:gd name="connsiteY1-44" fmla="*/ 323850 h 498475"/>
                  <a:gd name="connsiteX2-45" fmla="*/ 409575 w 409575"/>
                  <a:gd name="connsiteY2-46" fmla="*/ 498475 h 498475"/>
                  <a:gd name="connsiteX3-47" fmla="*/ 0 w 409575"/>
                  <a:gd name="connsiteY3-48" fmla="*/ 0 h 498475"/>
                  <a:gd name="connsiteX0-49" fmla="*/ 0 w 409575"/>
                  <a:gd name="connsiteY0-50" fmla="*/ 0 h 498475"/>
                  <a:gd name="connsiteX1-51" fmla="*/ 155575 w 409575"/>
                  <a:gd name="connsiteY1-52" fmla="*/ 323850 h 498475"/>
                  <a:gd name="connsiteX2-53" fmla="*/ 409575 w 409575"/>
                  <a:gd name="connsiteY2-54" fmla="*/ 498475 h 498475"/>
                  <a:gd name="connsiteX3-55" fmla="*/ 0 w 409575"/>
                  <a:gd name="connsiteY3-56" fmla="*/ 0 h 498475"/>
                  <a:gd name="connsiteX0-57" fmla="*/ 0 w 409575"/>
                  <a:gd name="connsiteY0-58" fmla="*/ 0 h 498475"/>
                  <a:gd name="connsiteX1-59" fmla="*/ 155575 w 409575"/>
                  <a:gd name="connsiteY1-60" fmla="*/ 323850 h 498475"/>
                  <a:gd name="connsiteX2-61" fmla="*/ 409575 w 409575"/>
                  <a:gd name="connsiteY2-62" fmla="*/ 498475 h 498475"/>
                  <a:gd name="connsiteX3-63" fmla="*/ 0 w 409575"/>
                  <a:gd name="connsiteY3-64" fmla="*/ 0 h 498475"/>
                  <a:gd name="connsiteX0-65" fmla="*/ 0 w 384175"/>
                  <a:gd name="connsiteY0-66" fmla="*/ 0 h 425450"/>
                  <a:gd name="connsiteX1-67" fmla="*/ 130175 w 384175"/>
                  <a:gd name="connsiteY1-68" fmla="*/ 250825 h 425450"/>
                  <a:gd name="connsiteX2-69" fmla="*/ 384175 w 384175"/>
                  <a:gd name="connsiteY2-70" fmla="*/ 425450 h 425450"/>
                  <a:gd name="connsiteX3-71" fmla="*/ 0 w 384175"/>
                  <a:gd name="connsiteY3-72" fmla="*/ 0 h 425450"/>
                  <a:gd name="connsiteX0-73" fmla="*/ 0 w 384175"/>
                  <a:gd name="connsiteY0-74" fmla="*/ 0 h 425450"/>
                  <a:gd name="connsiteX1-75" fmla="*/ 130175 w 384175"/>
                  <a:gd name="connsiteY1-76" fmla="*/ 250825 h 425450"/>
                  <a:gd name="connsiteX2-77" fmla="*/ 384175 w 384175"/>
                  <a:gd name="connsiteY2-78" fmla="*/ 425450 h 425450"/>
                  <a:gd name="connsiteX3-79" fmla="*/ 0 w 384175"/>
                  <a:gd name="connsiteY3-80" fmla="*/ 0 h 425450"/>
                  <a:gd name="connsiteX0-81" fmla="*/ 0 w 387350"/>
                  <a:gd name="connsiteY0-82" fmla="*/ 0 h 409575"/>
                  <a:gd name="connsiteX1-83" fmla="*/ 133350 w 387350"/>
                  <a:gd name="connsiteY1-84" fmla="*/ 234950 h 409575"/>
                  <a:gd name="connsiteX2-85" fmla="*/ 387350 w 387350"/>
                  <a:gd name="connsiteY2-86" fmla="*/ 409575 h 409575"/>
                  <a:gd name="connsiteX3-87" fmla="*/ 0 w 387350"/>
                  <a:gd name="connsiteY3-88" fmla="*/ 0 h 409575"/>
                  <a:gd name="connsiteX0-89" fmla="*/ 0 w 387350"/>
                  <a:gd name="connsiteY0-90" fmla="*/ 0 h 409575"/>
                  <a:gd name="connsiteX1-91" fmla="*/ 133350 w 387350"/>
                  <a:gd name="connsiteY1-92" fmla="*/ 234950 h 409575"/>
                  <a:gd name="connsiteX2-93" fmla="*/ 387350 w 387350"/>
                  <a:gd name="connsiteY2-94" fmla="*/ 409575 h 409575"/>
                  <a:gd name="connsiteX3-95" fmla="*/ 0 w 387350"/>
                  <a:gd name="connsiteY3-96" fmla="*/ 0 h 409575"/>
                  <a:gd name="connsiteX0-97" fmla="*/ 0 w 387350"/>
                  <a:gd name="connsiteY0-98" fmla="*/ 0 h 409575"/>
                  <a:gd name="connsiteX1-99" fmla="*/ 133350 w 387350"/>
                  <a:gd name="connsiteY1-100" fmla="*/ 234950 h 409575"/>
                  <a:gd name="connsiteX2-101" fmla="*/ 387350 w 387350"/>
                  <a:gd name="connsiteY2-102" fmla="*/ 409575 h 409575"/>
                  <a:gd name="connsiteX3-103" fmla="*/ 0 w 387350"/>
                  <a:gd name="connsiteY3-104" fmla="*/ 0 h 409575"/>
                  <a:gd name="connsiteX0-105" fmla="*/ 0 w 387350"/>
                  <a:gd name="connsiteY0-106" fmla="*/ 0 h 409575"/>
                  <a:gd name="connsiteX1-107" fmla="*/ 133350 w 387350"/>
                  <a:gd name="connsiteY1-108" fmla="*/ 244475 h 409575"/>
                  <a:gd name="connsiteX2-109" fmla="*/ 387350 w 387350"/>
                  <a:gd name="connsiteY2-110" fmla="*/ 409575 h 409575"/>
                  <a:gd name="connsiteX3-111" fmla="*/ 0 w 387350"/>
                  <a:gd name="connsiteY3-112" fmla="*/ 0 h 409575"/>
                  <a:gd name="connsiteX0-113" fmla="*/ 0 w 387350"/>
                  <a:gd name="connsiteY0-114" fmla="*/ 0 h 409575"/>
                  <a:gd name="connsiteX1-115" fmla="*/ 133350 w 387350"/>
                  <a:gd name="connsiteY1-116" fmla="*/ 244475 h 409575"/>
                  <a:gd name="connsiteX2-117" fmla="*/ 387350 w 387350"/>
                  <a:gd name="connsiteY2-118" fmla="*/ 409575 h 409575"/>
                  <a:gd name="connsiteX3-119" fmla="*/ 0 w 387350"/>
                  <a:gd name="connsiteY3-120" fmla="*/ 0 h 409575"/>
                  <a:gd name="connsiteX0-121" fmla="*/ 0 w 387350"/>
                  <a:gd name="connsiteY0-122" fmla="*/ 0 h 409575"/>
                  <a:gd name="connsiteX1-123" fmla="*/ 133350 w 387350"/>
                  <a:gd name="connsiteY1-124" fmla="*/ 244475 h 409575"/>
                  <a:gd name="connsiteX2-125" fmla="*/ 387350 w 387350"/>
                  <a:gd name="connsiteY2-126" fmla="*/ 409575 h 409575"/>
                  <a:gd name="connsiteX3-127" fmla="*/ 0 w 387350"/>
                  <a:gd name="connsiteY3-128" fmla="*/ 0 h 4095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87350" h="409575">
                    <a:moveTo>
                      <a:pt x="0" y="0"/>
                    </a:moveTo>
                    <a:cubicBezTo>
                      <a:pt x="55033" y="156633"/>
                      <a:pt x="65617" y="154517"/>
                      <a:pt x="133350" y="244475"/>
                    </a:cubicBezTo>
                    <a:cubicBezTo>
                      <a:pt x="229658" y="346075"/>
                      <a:pt x="291042" y="374650"/>
                      <a:pt x="387350" y="409575"/>
                    </a:cubicBezTo>
                    <a:cubicBezTo>
                      <a:pt x="201083" y="254000"/>
                      <a:pt x="119592" y="20637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65000"/>
                    </a:schemeClr>
                  </a:gs>
                  <a:gs pos="0">
                    <a:schemeClr val="bg1">
                      <a:alpha val="74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1" name="任意多边形 73"/>
              <p:cNvSpPr/>
              <p:nvPr/>
            </p:nvSpPr>
            <p:spPr>
              <a:xfrm>
                <a:off x="5626689" y="2501094"/>
                <a:ext cx="157955" cy="188118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110331 w 162718"/>
                  <a:gd name="connsiteY0-402" fmla="*/ 0 h 202406"/>
                  <a:gd name="connsiteX1-403" fmla="*/ 0 w 162718"/>
                  <a:gd name="connsiteY1-404" fmla="*/ 160337 h 202406"/>
                  <a:gd name="connsiteX2-405" fmla="*/ 46829 w 162718"/>
                  <a:gd name="connsiteY2-406" fmla="*/ 202406 h 202406"/>
                  <a:gd name="connsiteX3-407" fmla="*/ 162718 w 162718"/>
                  <a:gd name="connsiteY3-408" fmla="*/ 84932 h 202406"/>
                  <a:gd name="connsiteX4-409" fmla="*/ 110331 w 162718"/>
                  <a:gd name="connsiteY4-410" fmla="*/ 0 h 202406"/>
                  <a:gd name="connsiteX0-411" fmla="*/ 110331 w 162718"/>
                  <a:gd name="connsiteY0-412" fmla="*/ 0 h 197643"/>
                  <a:gd name="connsiteX1-413" fmla="*/ 0 w 162718"/>
                  <a:gd name="connsiteY1-414" fmla="*/ 160337 h 197643"/>
                  <a:gd name="connsiteX2-415" fmla="*/ 49211 w 162718"/>
                  <a:gd name="connsiteY2-416" fmla="*/ 197643 h 197643"/>
                  <a:gd name="connsiteX3-417" fmla="*/ 162718 w 162718"/>
                  <a:gd name="connsiteY3-418" fmla="*/ 84932 h 197643"/>
                  <a:gd name="connsiteX4-419" fmla="*/ 110331 w 162718"/>
                  <a:gd name="connsiteY4-420" fmla="*/ 0 h 197643"/>
                  <a:gd name="connsiteX0-421" fmla="*/ 107950 w 162718"/>
                  <a:gd name="connsiteY0-422" fmla="*/ 0 h 188118"/>
                  <a:gd name="connsiteX1-423" fmla="*/ 0 w 162718"/>
                  <a:gd name="connsiteY1-424" fmla="*/ 150812 h 188118"/>
                  <a:gd name="connsiteX2-425" fmla="*/ 49211 w 162718"/>
                  <a:gd name="connsiteY2-426" fmla="*/ 188118 h 188118"/>
                  <a:gd name="connsiteX3-427" fmla="*/ 162718 w 162718"/>
                  <a:gd name="connsiteY3-428" fmla="*/ 75407 h 188118"/>
                  <a:gd name="connsiteX4-429" fmla="*/ 107950 w 162718"/>
                  <a:gd name="connsiteY4-430" fmla="*/ 0 h 188118"/>
                  <a:gd name="connsiteX0-431" fmla="*/ 107950 w 162718"/>
                  <a:gd name="connsiteY0-432" fmla="*/ 0 h 188118"/>
                  <a:gd name="connsiteX1-433" fmla="*/ 0 w 162718"/>
                  <a:gd name="connsiteY1-434" fmla="*/ 150812 h 188118"/>
                  <a:gd name="connsiteX2-435" fmla="*/ 49211 w 162718"/>
                  <a:gd name="connsiteY2-436" fmla="*/ 188118 h 188118"/>
                  <a:gd name="connsiteX3-437" fmla="*/ 162718 w 162718"/>
                  <a:gd name="connsiteY3-438" fmla="*/ 75407 h 188118"/>
                  <a:gd name="connsiteX4-439" fmla="*/ 107950 w 162718"/>
                  <a:gd name="connsiteY4-440" fmla="*/ 0 h 188118"/>
                  <a:gd name="connsiteX0-441" fmla="*/ 107950 w 157955"/>
                  <a:gd name="connsiteY0-442" fmla="*/ 0 h 188118"/>
                  <a:gd name="connsiteX1-443" fmla="*/ 0 w 157955"/>
                  <a:gd name="connsiteY1-444" fmla="*/ 150812 h 188118"/>
                  <a:gd name="connsiteX2-445" fmla="*/ 49211 w 157955"/>
                  <a:gd name="connsiteY2-446" fmla="*/ 188118 h 188118"/>
                  <a:gd name="connsiteX3-447" fmla="*/ 157955 w 157955"/>
                  <a:gd name="connsiteY3-448" fmla="*/ 82551 h 188118"/>
                  <a:gd name="connsiteX4-449" fmla="*/ 107950 w 157955"/>
                  <a:gd name="connsiteY4-450" fmla="*/ 0 h 188118"/>
                  <a:gd name="connsiteX0-451" fmla="*/ 107950 w 157955"/>
                  <a:gd name="connsiteY0-452" fmla="*/ 0 h 188118"/>
                  <a:gd name="connsiteX1-453" fmla="*/ 0 w 157955"/>
                  <a:gd name="connsiteY1-454" fmla="*/ 150812 h 188118"/>
                  <a:gd name="connsiteX2-455" fmla="*/ 49211 w 157955"/>
                  <a:gd name="connsiteY2-456" fmla="*/ 188118 h 188118"/>
                  <a:gd name="connsiteX3-457" fmla="*/ 157955 w 157955"/>
                  <a:gd name="connsiteY3-458" fmla="*/ 75408 h 188118"/>
                  <a:gd name="connsiteX4-459" fmla="*/ 107950 w 157955"/>
                  <a:gd name="connsiteY4-460" fmla="*/ 0 h 1881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7955" h="188118">
                    <a:moveTo>
                      <a:pt x="107950" y="0"/>
                    </a:moveTo>
                    <a:cubicBezTo>
                      <a:pt x="67998" y="23283"/>
                      <a:pt x="13758" y="93398"/>
                      <a:pt x="0" y="150812"/>
                    </a:cubicBezTo>
                    <a:lnTo>
                      <a:pt x="49211" y="188118"/>
                    </a:lnTo>
                    <a:cubicBezTo>
                      <a:pt x="72759" y="148166"/>
                      <a:pt x="103452" y="103453"/>
                      <a:pt x="157955" y="75408"/>
                    </a:cubicBezTo>
                    <a:lnTo>
                      <a:pt x="10795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2" name="任意多边形 74"/>
              <p:cNvSpPr/>
              <p:nvPr/>
            </p:nvSpPr>
            <p:spPr>
              <a:xfrm>
                <a:off x="5686220" y="2586817"/>
                <a:ext cx="138907" cy="147639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98425 w 172243"/>
                  <a:gd name="connsiteY0-402" fmla="*/ 0 h 178594"/>
                  <a:gd name="connsiteX1-403" fmla="*/ 0 w 172243"/>
                  <a:gd name="connsiteY1-404" fmla="*/ 136525 h 178594"/>
                  <a:gd name="connsiteX2-405" fmla="*/ 46829 w 172243"/>
                  <a:gd name="connsiteY2-406" fmla="*/ 178594 h 178594"/>
                  <a:gd name="connsiteX3-407" fmla="*/ 172243 w 172243"/>
                  <a:gd name="connsiteY3-408" fmla="*/ 56357 h 178594"/>
                  <a:gd name="connsiteX4-409" fmla="*/ 98425 w 172243"/>
                  <a:gd name="connsiteY4-410" fmla="*/ 0 h 178594"/>
                  <a:gd name="connsiteX0-411" fmla="*/ 112713 w 186531"/>
                  <a:gd name="connsiteY0-412" fmla="*/ 0 h 178594"/>
                  <a:gd name="connsiteX1-413" fmla="*/ 0 w 186531"/>
                  <a:gd name="connsiteY1-414" fmla="*/ 122238 h 178594"/>
                  <a:gd name="connsiteX2-415" fmla="*/ 61117 w 186531"/>
                  <a:gd name="connsiteY2-416" fmla="*/ 178594 h 178594"/>
                  <a:gd name="connsiteX3-417" fmla="*/ 186531 w 186531"/>
                  <a:gd name="connsiteY3-418" fmla="*/ 56357 h 178594"/>
                  <a:gd name="connsiteX4-419" fmla="*/ 112713 w 186531"/>
                  <a:gd name="connsiteY4-420" fmla="*/ 0 h 178594"/>
                  <a:gd name="connsiteX0-421" fmla="*/ 112713 w 186531"/>
                  <a:gd name="connsiteY0-422" fmla="*/ 0 h 161926"/>
                  <a:gd name="connsiteX1-423" fmla="*/ 0 w 186531"/>
                  <a:gd name="connsiteY1-424" fmla="*/ 122238 h 161926"/>
                  <a:gd name="connsiteX2-425" fmla="*/ 37305 w 186531"/>
                  <a:gd name="connsiteY2-426" fmla="*/ 161926 h 161926"/>
                  <a:gd name="connsiteX3-427" fmla="*/ 186531 w 186531"/>
                  <a:gd name="connsiteY3-428" fmla="*/ 56357 h 161926"/>
                  <a:gd name="connsiteX4-429" fmla="*/ 112713 w 186531"/>
                  <a:gd name="connsiteY4-430" fmla="*/ 0 h 161926"/>
                  <a:gd name="connsiteX0-431" fmla="*/ 112713 w 141288"/>
                  <a:gd name="connsiteY0-432" fmla="*/ 0 h 161926"/>
                  <a:gd name="connsiteX1-433" fmla="*/ 0 w 141288"/>
                  <a:gd name="connsiteY1-434" fmla="*/ 122238 h 161926"/>
                  <a:gd name="connsiteX2-435" fmla="*/ 37305 w 141288"/>
                  <a:gd name="connsiteY2-436" fmla="*/ 161926 h 161926"/>
                  <a:gd name="connsiteX3-437" fmla="*/ 141288 w 141288"/>
                  <a:gd name="connsiteY3-438" fmla="*/ 46832 h 161926"/>
                  <a:gd name="connsiteX4-439" fmla="*/ 112713 w 141288"/>
                  <a:gd name="connsiteY4-440" fmla="*/ 0 h 161926"/>
                  <a:gd name="connsiteX0-441" fmla="*/ 112713 w 141288"/>
                  <a:gd name="connsiteY0-442" fmla="*/ 0 h 152401"/>
                  <a:gd name="connsiteX1-443" fmla="*/ 0 w 141288"/>
                  <a:gd name="connsiteY1-444" fmla="*/ 122238 h 152401"/>
                  <a:gd name="connsiteX2-445" fmla="*/ 44449 w 141288"/>
                  <a:gd name="connsiteY2-446" fmla="*/ 152401 h 152401"/>
                  <a:gd name="connsiteX3-447" fmla="*/ 141288 w 141288"/>
                  <a:gd name="connsiteY3-448" fmla="*/ 46832 h 152401"/>
                  <a:gd name="connsiteX4-449" fmla="*/ 112713 w 141288"/>
                  <a:gd name="connsiteY4-450" fmla="*/ 0 h 152401"/>
                  <a:gd name="connsiteX0-451" fmla="*/ 112713 w 138907"/>
                  <a:gd name="connsiteY0-452" fmla="*/ 0 h 152401"/>
                  <a:gd name="connsiteX1-453" fmla="*/ 0 w 138907"/>
                  <a:gd name="connsiteY1-454" fmla="*/ 122238 h 152401"/>
                  <a:gd name="connsiteX2-455" fmla="*/ 44449 w 138907"/>
                  <a:gd name="connsiteY2-456" fmla="*/ 152401 h 152401"/>
                  <a:gd name="connsiteX3-457" fmla="*/ 138907 w 138907"/>
                  <a:gd name="connsiteY3-458" fmla="*/ 58738 h 152401"/>
                  <a:gd name="connsiteX4-459" fmla="*/ 112713 w 138907"/>
                  <a:gd name="connsiteY4-460" fmla="*/ 0 h 152401"/>
                  <a:gd name="connsiteX0-461" fmla="*/ 105570 w 138907"/>
                  <a:gd name="connsiteY0-462" fmla="*/ 0 h 147639"/>
                  <a:gd name="connsiteX1-463" fmla="*/ 0 w 138907"/>
                  <a:gd name="connsiteY1-464" fmla="*/ 117476 h 147639"/>
                  <a:gd name="connsiteX2-465" fmla="*/ 44449 w 138907"/>
                  <a:gd name="connsiteY2-466" fmla="*/ 147639 h 147639"/>
                  <a:gd name="connsiteX3-467" fmla="*/ 138907 w 138907"/>
                  <a:gd name="connsiteY3-468" fmla="*/ 53976 h 147639"/>
                  <a:gd name="connsiteX4-469" fmla="*/ 105570 w 138907"/>
                  <a:gd name="connsiteY4-470" fmla="*/ 0 h 147639"/>
                  <a:gd name="connsiteX0-471" fmla="*/ 105570 w 138907"/>
                  <a:gd name="connsiteY0-472" fmla="*/ 0 h 147639"/>
                  <a:gd name="connsiteX1-473" fmla="*/ 0 w 138907"/>
                  <a:gd name="connsiteY1-474" fmla="*/ 110333 h 147639"/>
                  <a:gd name="connsiteX2-475" fmla="*/ 44449 w 138907"/>
                  <a:gd name="connsiteY2-476" fmla="*/ 147639 h 147639"/>
                  <a:gd name="connsiteX3-477" fmla="*/ 138907 w 138907"/>
                  <a:gd name="connsiteY3-478" fmla="*/ 53976 h 147639"/>
                  <a:gd name="connsiteX4-479" fmla="*/ 105570 w 138907"/>
                  <a:gd name="connsiteY4-480" fmla="*/ 0 h 147639"/>
                  <a:gd name="connsiteX0-481" fmla="*/ 105570 w 138907"/>
                  <a:gd name="connsiteY0-482" fmla="*/ 0 h 147639"/>
                  <a:gd name="connsiteX1-483" fmla="*/ 0 w 138907"/>
                  <a:gd name="connsiteY1-484" fmla="*/ 110333 h 147639"/>
                  <a:gd name="connsiteX2-485" fmla="*/ 37305 w 138907"/>
                  <a:gd name="connsiteY2-486" fmla="*/ 147639 h 147639"/>
                  <a:gd name="connsiteX3-487" fmla="*/ 138907 w 138907"/>
                  <a:gd name="connsiteY3-488" fmla="*/ 53976 h 147639"/>
                  <a:gd name="connsiteX4-489" fmla="*/ 105570 w 138907"/>
                  <a:gd name="connsiteY4-490" fmla="*/ 0 h 147639"/>
                  <a:gd name="connsiteX0-491" fmla="*/ 105570 w 138907"/>
                  <a:gd name="connsiteY0-492" fmla="*/ 0 h 147639"/>
                  <a:gd name="connsiteX1-493" fmla="*/ 0 w 138907"/>
                  <a:gd name="connsiteY1-494" fmla="*/ 110333 h 147639"/>
                  <a:gd name="connsiteX2-495" fmla="*/ 37305 w 138907"/>
                  <a:gd name="connsiteY2-496" fmla="*/ 147639 h 147639"/>
                  <a:gd name="connsiteX3-497" fmla="*/ 138907 w 138907"/>
                  <a:gd name="connsiteY3-498" fmla="*/ 53976 h 147639"/>
                  <a:gd name="connsiteX4-499" fmla="*/ 105570 w 138907"/>
                  <a:gd name="connsiteY4-500" fmla="*/ 0 h 147639"/>
                  <a:gd name="connsiteX0-501" fmla="*/ 105570 w 138907"/>
                  <a:gd name="connsiteY0-502" fmla="*/ 0 h 147639"/>
                  <a:gd name="connsiteX1-503" fmla="*/ 0 w 138907"/>
                  <a:gd name="connsiteY1-504" fmla="*/ 110333 h 147639"/>
                  <a:gd name="connsiteX2-505" fmla="*/ 37305 w 138907"/>
                  <a:gd name="connsiteY2-506" fmla="*/ 147639 h 147639"/>
                  <a:gd name="connsiteX3-507" fmla="*/ 138907 w 138907"/>
                  <a:gd name="connsiteY3-508" fmla="*/ 53976 h 147639"/>
                  <a:gd name="connsiteX4-509" fmla="*/ 105570 w 138907"/>
                  <a:gd name="connsiteY4-510" fmla="*/ 0 h 147639"/>
                  <a:gd name="connsiteX0-511" fmla="*/ 105570 w 138907"/>
                  <a:gd name="connsiteY0-512" fmla="*/ 0 h 147639"/>
                  <a:gd name="connsiteX1-513" fmla="*/ 0 w 138907"/>
                  <a:gd name="connsiteY1-514" fmla="*/ 110333 h 147639"/>
                  <a:gd name="connsiteX2-515" fmla="*/ 37305 w 138907"/>
                  <a:gd name="connsiteY2-516" fmla="*/ 147639 h 147639"/>
                  <a:gd name="connsiteX3-517" fmla="*/ 138907 w 138907"/>
                  <a:gd name="connsiteY3-518" fmla="*/ 53976 h 147639"/>
                  <a:gd name="connsiteX4-519" fmla="*/ 105570 w 138907"/>
                  <a:gd name="connsiteY4-520" fmla="*/ 0 h 147639"/>
                  <a:gd name="connsiteX0-521" fmla="*/ 105570 w 138907"/>
                  <a:gd name="connsiteY0-522" fmla="*/ 0 h 147639"/>
                  <a:gd name="connsiteX1-523" fmla="*/ 0 w 138907"/>
                  <a:gd name="connsiteY1-524" fmla="*/ 110333 h 147639"/>
                  <a:gd name="connsiteX2-525" fmla="*/ 37305 w 138907"/>
                  <a:gd name="connsiteY2-526" fmla="*/ 147639 h 147639"/>
                  <a:gd name="connsiteX3-527" fmla="*/ 138907 w 138907"/>
                  <a:gd name="connsiteY3-528" fmla="*/ 53976 h 147639"/>
                  <a:gd name="connsiteX4-529" fmla="*/ 105570 w 138907"/>
                  <a:gd name="connsiteY4-530" fmla="*/ 0 h 1476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8907" h="147639">
                    <a:moveTo>
                      <a:pt x="105570" y="0"/>
                    </a:moveTo>
                    <a:cubicBezTo>
                      <a:pt x="56093" y="32808"/>
                      <a:pt x="20901" y="62444"/>
                      <a:pt x="0" y="110333"/>
                    </a:cubicBezTo>
                    <a:lnTo>
                      <a:pt x="37305" y="147639"/>
                    </a:lnTo>
                    <a:cubicBezTo>
                      <a:pt x="60853" y="107687"/>
                      <a:pt x="84404" y="82021"/>
                      <a:pt x="138907" y="53976"/>
                    </a:cubicBezTo>
                    <a:lnTo>
                      <a:pt x="10557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6" name="矩形黄"/>
            <p:cNvSpPr/>
            <p:nvPr/>
          </p:nvSpPr>
          <p:spPr>
            <a:xfrm>
              <a:off x="6261432" y="1289529"/>
              <a:ext cx="39349" cy="6558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" name="矩形蓝"/>
            <p:cNvSpPr/>
            <p:nvPr/>
          </p:nvSpPr>
          <p:spPr>
            <a:xfrm>
              <a:off x="4070660" y="4178102"/>
              <a:ext cx="659250" cy="41644"/>
            </a:xfrm>
            <a:prstGeom prst="rect">
              <a:avLst/>
            </a:prstGeom>
            <a:solidFill>
              <a:srgbClr val="0078B4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" name="矩形红"/>
            <p:cNvSpPr/>
            <p:nvPr/>
          </p:nvSpPr>
          <p:spPr>
            <a:xfrm>
              <a:off x="2795766" y="1310542"/>
              <a:ext cx="39349" cy="65581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5691429" y="1621524"/>
              <a:ext cx="570004" cy="292054"/>
            </a:xfrm>
            <a:prstGeom prst="line">
              <a:avLst/>
            </a:prstGeom>
            <a:ln w="12700">
              <a:solidFill>
                <a:srgbClr val="D48512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148618" y="3582070"/>
              <a:ext cx="227796" cy="507965"/>
            </a:xfrm>
            <a:prstGeom prst="line">
              <a:avLst/>
            </a:prstGeom>
            <a:ln w="12700">
              <a:solidFill>
                <a:srgbClr val="0070C0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35115" y="1367791"/>
              <a:ext cx="724017" cy="249647"/>
            </a:xfrm>
            <a:prstGeom prst="line">
              <a:avLst/>
            </a:prstGeom>
            <a:ln w="12700">
              <a:solidFill>
                <a:srgbClr val="C83C48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矩形 50"/>
          <p:cNvSpPr/>
          <p:nvPr/>
        </p:nvSpPr>
        <p:spPr>
          <a:xfrm>
            <a:off x="3506773" y="5336057"/>
            <a:ext cx="1495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b="1" kern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TextBox 45"/>
          <p:cNvSpPr txBox="1"/>
          <p:nvPr/>
        </p:nvSpPr>
        <p:spPr>
          <a:xfrm>
            <a:off x="6588224" y="3725789"/>
            <a:ext cx="236919" cy="41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000" b="1" kern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TextBox 46"/>
          <p:cNvSpPr txBox="1"/>
          <p:nvPr/>
        </p:nvSpPr>
        <p:spPr>
          <a:xfrm>
            <a:off x="3748073" y="2895416"/>
            <a:ext cx="3145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000" b="1" dirty="0">
              <a:solidFill>
                <a:schemeClr val="tx2">
                  <a:lumMod val="7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矩形 53">
            <a:hlinkClick r:id="rId1" action="ppaction://hlinksldjump"/>
          </p:cNvPr>
          <p:cNvSpPr/>
          <p:nvPr/>
        </p:nvSpPr>
        <p:spPr>
          <a:xfrm>
            <a:off x="7318884" y="3054026"/>
            <a:ext cx="1573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知识结构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的广博性、交叉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>
            <a:hlinkClick r:id="rId1" action="ppaction://hlinksldjump"/>
          </p:cNvPr>
          <p:cNvSpPr/>
          <p:nvPr/>
        </p:nvSpPr>
        <p:spPr>
          <a:xfrm>
            <a:off x="1043608" y="3198465"/>
            <a:ext cx="1573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能力结构的实践性、应用性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>
            <a:hlinkClick r:id="rId1" action="ppaction://hlinksldjump"/>
          </p:cNvPr>
          <p:cNvSpPr/>
          <p:nvPr/>
        </p:nvSpPr>
        <p:spPr>
          <a:xfrm>
            <a:off x="2697740" y="6058162"/>
            <a:ext cx="1573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素质结构的综合性、职业性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职业教育学的发展历程</a:t>
            </a:r>
            <a:endParaRPr kumimoji="1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二、中国职业教育学的发展脉络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en-US" altLang="zh-CN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（二）学科停滞徘徊时期（新中国成立后- 1977 年）</a:t>
            </a: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52"/>
          <p:cNvGrpSpPr/>
          <p:nvPr/>
        </p:nvGrpSpPr>
        <p:grpSpPr bwMode="auto">
          <a:xfrm>
            <a:off x="2576513" y="2789386"/>
            <a:ext cx="3886200" cy="3663950"/>
            <a:chOff x="2575941" y="1469227"/>
            <a:chExt cx="3886869" cy="3662803"/>
          </a:xfrm>
        </p:grpSpPr>
        <p:sp>
          <p:nvSpPr>
            <p:cNvPr id="86" name="任意多边形 85"/>
            <p:cNvSpPr>
              <a:spLocks noChangeAspect="1"/>
            </p:cNvSpPr>
            <p:nvPr/>
          </p:nvSpPr>
          <p:spPr>
            <a:xfrm rot="16915641" flipH="1">
              <a:off x="2629403" y="1615824"/>
              <a:ext cx="1120424" cy="827229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974514"/>
                <a:gd name="connsiteY0-492" fmla="*/ 785244 h 785244"/>
                <a:gd name="connsiteX1-493" fmla="*/ 643520 w 974514"/>
                <a:gd name="connsiteY1-494" fmla="*/ 130175 h 785244"/>
                <a:gd name="connsiteX2-495" fmla="*/ 589545 w 974514"/>
                <a:gd name="connsiteY2-496" fmla="*/ 0 h 785244"/>
                <a:gd name="connsiteX3-497" fmla="*/ 974514 w 974514"/>
                <a:gd name="connsiteY3-498" fmla="*/ 210345 h 785244"/>
                <a:gd name="connsiteX4-499" fmla="*/ 748295 w 974514"/>
                <a:gd name="connsiteY4-500" fmla="*/ 424657 h 785244"/>
                <a:gd name="connsiteX5-501" fmla="*/ 710131 w 974514"/>
                <a:gd name="connsiteY5-502" fmla="*/ 333327 h 785244"/>
                <a:gd name="connsiteX6-503" fmla="*/ 0 w 974514"/>
                <a:gd name="connsiteY6-504" fmla="*/ 785244 h 785244"/>
                <a:gd name="connsiteX0-505" fmla="*/ 0 w 974514"/>
                <a:gd name="connsiteY0-506" fmla="*/ 785244 h 785244"/>
                <a:gd name="connsiteX1-507" fmla="*/ 643520 w 974514"/>
                <a:gd name="connsiteY1-508" fmla="*/ 130175 h 785244"/>
                <a:gd name="connsiteX2-509" fmla="*/ 589545 w 974514"/>
                <a:gd name="connsiteY2-510" fmla="*/ 0 h 785244"/>
                <a:gd name="connsiteX3-511" fmla="*/ 974514 w 974514"/>
                <a:gd name="connsiteY3-512" fmla="*/ 210345 h 785244"/>
                <a:gd name="connsiteX4-513" fmla="*/ 748295 w 974514"/>
                <a:gd name="connsiteY4-514" fmla="*/ 424657 h 785244"/>
                <a:gd name="connsiteX5-515" fmla="*/ 710131 w 974514"/>
                <a:gd name="connsiteY5-516" fmla="*/ 333327 h 785244"/>
                <a:gd name="connsiteX6-517" fmla="*/ 0 w 974514"/>
                <a:gd name="connsiteY6-518" fmla="*/ 785244 h 785244"/>
                <a:gd name="connsiteX0-519" fmla="*/ 0 w 974514"/>
                <a:gd name="connsiteY0-520" fmla="*/ 785244 h 785244"/>
                <a:gd name="connsiteX1-521" fmla="*/ 643520 w 974514"/>
                <a:gd name="connsiteY1-522" fmla="*/ 130175 h 785244"/>
                <a:gd name="connsiteX2-523" fmla="*/ 589545 w 974514"/>
                <a:gd name="connsiteY2-524" fmla="*/ 0 h 785244"/>
                <a:gd name="connsiteX3-525" fmla="*/ 974514 w 974514"/>
                <a:gd name="connsiteY3-526" fmla="*/ 210345 h 785244"/>
                <a:gd name="connsiteX4-527" fmla="*/ 748295 w 974514"/>
                <a:gd name="connsiteY4-528" fmla="*/ 424657 h 785244"/>
                <a:gd name="connsiteX5-529" fmla="*/ 710131 w 974514"/>
                <a:gd name="connsiteY5-530" fmla="*/ 333327 h 785244"/>
                <a:gd name="connsiteX6-531" fmla="*/ 0 w 974514"/>
                <a:gd name="connsiteY6-532" fmla="*/ 785244 h 785244"/>
                <a:gd name="connsiteX0-533" fmla="*/ 0 w 974514"/>
                <a:gd name="connsiteY0-534" fmla="*/ 785244 h 785244"/>
                <a:gd name="connsiteX1-535" fmla="*/ 643520 w 974514"/>
                <a:gd name="connsiteY1-536" fmla="*/ 130175 h 785244"/>
                <a:gd name="connsiteX2-537" fmla="*/ 589545 w 974514"/>
                <a:gd name="connsiteY2-538" fmla="*/ 0 h 785244"/>
                <a:gd name="connsiteX3-539" fmla="*/ 974514 w 974514"/>
                <a:gd name="connsiteY3-540" fmla="*/ 210345 h 785244"/>
                <a:gd name="connsiteX4-541" fmla="*/ 748295 w 974514"/>
                <a:gd name="connsiteY4-542" fmla="*/ 424657 h 785244"/>
                <a:gd name="connsiteX5-543" fmla="*/ 710131 w 974514"/>
                <a:gd name="connsiteY5-544" fmla="*/ 333327 h 785244"/>
                <a:gd name="connsiteX6-545" fmla="*/ 0 w 974514"/>
                <a:gd name="connsiteY6-546" fmla="*/ 785244 h 785244"/>
                <a:gd name="connsiteX0-547" fmla="*/ 0 w 974514"/>
                <a:gd name="connsiteY0-548" fmla="*/ 785244 h 785244"/>
                <a:gd name="connsiteX1-549" fmla="*/ 643520 w 974514"/>
                <a:gd name="connsiteY1-550" fmla="*/ 130175 h 785244"/>
                <a:gd name="connsiteX2-551" fmla="*/ 589545 w 974514"/>
                <a:gd name="connsiteY2-552" fmla="*/ 0 h 785244"/>
                <a:gd name="connsiteX3-553" fmla="*/ 974514 w 974514"/>
                <a:gd name="connsiteY3-554" fmla="*/ 210345 h 785244"/>
                <a:gd name="connsiteX4-555" fmla="*/ 748295 w 974514"/>
                <a:gd name="connsiteY4-556" fmla="*/ 424657 h 785244"/>
                <a:gd name="connsiteX5-557" fmla="*/ 710131 w 974514"/>
                <a:gd name="connsiteY5-558" fmla="*/ 333327 h 785244"/>
                <a:gd name="connsiteX6-559" fmla="*/ 0 w 974514"/>
                <a:gd name="connsiteY6-560" fmla="*/ 785244 h 785244"/>
                <a:gd name="connsiteX0-561" fmla="*/ 0 w 974514"/>
                <a:gd name="connsiteY0-562" fmla="*/ 785244 h 785244"/>
                <a:gd name="connsiteX1-563" fmla="*/ 643520 w 974514"/>
                <a:gd name="connsiteY1-564" fmla="*/ 130175 h 785244"/>
                <a:gd name="connsiteX2-565" fmla="*/ 589545 w 974514"/>
                <a:gd name="connsiteY2-566" fmla="*/ 0 h 785244"/>
                <a:gd name="connsiteX3-567" fmla="*/ 974514 w 974514"/>
                <a:gd name="connsiteY3-568" fmla="*/ 210345 h 785244"/>
                <a:gd name="connsiteX4-569" fmla="*/ 748295 w 974514"/>
                <a:gd name="connsiteY4-570" fmla="*/ 424657 h 785244"/>
                <a:gd name="connsiteX5-571" fmla="*/ 710131 w 974514"/>
                <a:gd name="connsiteY5-572" fmla="*/ 333327 h 785244"/>
                <a:gd name="connsiteX6-573" fmla="*/ 0 w 974514"/>
                <a:gd name="connsiteY6-574" fmla="*/ 785244 h 785244"/>
                <a:gd name="connsiteX0-575" fmla="*/ 0 w 974514"/>
                <a:gd name="connsiteY0-576" fmla="*/ 785244 h 785244"/>
                <a:gd name="connsiteX1-577" fmla="*/ 643520 w 974514"/>
                <a:gd name="connsiteY1-578" fmla="*/ 130175 h 785244"/>
                <a:gd name="connsiteX2-579" fmla="*/ 589545 w 974514"/>
                <a:gd name="connsiteY2-580" fmla="*/ 0 h 785244"/>
                <a:gd name="connsiteX3-581" fmla="*/ 974514 w 974514"/>
                <a:gd name="connsiteY3-582" fmla="*/ 210345 h 785244"/>
                <a:gd name="connsiteX4-583" fmla="*/ 748295 w 974514"/>
                <a:gd name="connsiteY4-584" fmla="*/ 424657 h 785244"/>
                <a:gd name="connsiteX5-585" fmla="*/ 710131 w 974514"/>
                <a:gd name="connsiteY5-586" fmla="*/ 333327 h 785244"/>
                <a:gd name="connsiteX6-587" fmla="*/ 0 w 974514"/>
                <a:gd name="connsiteY6-588" fmla="*/ 785244 h 785244"/>
                <a:gd name="connsiteX0-589" fmla="*/ 0 w 974514"/>
                <a:gd name="connsiteY0-590" fmla="*/ 785244 h 785244"/>
                <a:gd name="connsiteX1-591" fmla="*/ 643520 w 974514"/>
                <a:gd name="connsiteY1-592" fmla="*/ 130175 h 785244"/>
                <a:gd name="connsiteX2-593" fmla="*/ 589545 w 974514"/>
                <a:gd name="connsiteY2-594" fmla="*/ 0 h 785244"/>
                <a:gd name="connsiteX3-595" fmla="*/ 974514 w 974514"/>
                <a:gd name="connsiteY3-596" fmla="*/ 210345 h 785244"/>
                <a:gd name="connsiteX4-597" fmla="*/ 748295 w 974514"/>
                <a:gd name="connsiteY4-598" fmla="*/ 424657 h 785244"/>
                <a:gd name="connsiteX5-599" fmla="*/ 710131 w 974514"/>
                <a:gd name="connsiteY5-600" fmla="*/ 333327 h 785244"/>
                <a:gd name="connsiteX6-601" fmla="*/ 0 w 974514"/>
                <a:gd name="connsiteY6-602" fmla="*/ 785244 h 785244"/>
                <a:gd name="connsiteX0-603" fmla="*/ 0 w 974514"/>
                <a:gd name="connsiteY0-604" fmla="*/ 785244 h 785244"/>
                <a:gd name="connsiteX1-605" fmla="*/ 643520 w 974514"/>
                <a:gd name="connsiteY1-606" fmla="*/ 130175 h 785244"/>
                <a:gd name="connsiteX2-607" fmla="*/ 589545 w 974514"/>
                <a:gd name="connsiteY2-608" fmla="*/ 0 h 785244"/>
                <a:gd name="connsiteX3-609" fmla="*/ 974514 w 974514"/>
                <a:gd name="connsiteY3-610" fmla="*/ 210345 h 785244"/>
                <a:gd name="connsiteX4-611" fmla="*/ 748295 w 974514"/>
                <a:gd name="connsiteY4-612" fmla="*/ 424657 h 785244"/>
                <a:gd name="connsiteX5-613" fmla="*/ 710131 w 974514"/>
                <a:gd name="connsiteY5-614" fmla="*/ 333327 h 785244"/>
                <a:gd name="connsiteX6-615" fmla="*/ 0 w 974514"/>
                <a:gd name="connsiteY6-616" fmla="*/ 785244 h 785244"/>
                <a:gd name="connsiteX0-617" fmla="*/ 0 w 971584"/>
                <a:gd name="connsiteY0-618" fmla="*/ 785244 h 785244"/>
                <a:gd name="connsiteX1-619" fmla="*/ 643520 w 971584"/>
                <a:gd name="connsiteY1-620" fmla="*/ 130175 h 785244"/>
                <a:gd name="connsiteX2-621" fmla="*/ 589545 w 971584"/>
                <a:gd name="connsiteY2-622" fmla="*/ 0 h 785244"/>
                <a:gd name="connsiteX3-623" fmla="*/ 971584 w 971584"/>
                <a:gd name="connsiteY3-624" fmla="*/ 155615 h 785244"/>
                <a:gd name="connsiteX4-625" fmla="*/ 748295 w 971584"/>
                <a:gd name="connsiteY4-626" fmla="*/ 424657 h 785244"/>
                <a:gd name="connsiteX5-627" fmla="*/ 710131 w 971584"/>
                <a:gd name="connsiteY5-628" fmla="*/ 333327 h 785244"/>
                <a:gd name="connsiteX6-629" fmla="*/ 0 w 971584"/>
                <a:gd name="connsiteY6-630" fmla="*/ 785244 h 785244"/>
                <a:gd name="connsiteX0-631" fmla="*/ 0 w 972271"/>
                <a:gd name="connsiteY0-632" fmla="*/ 785244 h 785244"/>
                <a:gd name="connsiteX1-633" fmla="*/ 643520 w 972271"/>
                <a:gd name="connsiteY1-634" fmla="*/ 130175 h 785244"/>
                <a:gd name="connsiteX2-635" fmla="*/ 589545 w 972271"/>
                <a:gd name="connsiteY2-636" fmla="*/ 0 h 785244"/>
                <a:gd name="connsiteX3-637" fmla="*/ 972271 w 972271"/>
                <a:gd name="connsiteY3-638" fmla="*/ 123714 h 785244"/>
                <a:gd name="connsiteX4-639" fmla="*/ 748295 w 972271"/>
                <a:gd name="connsiteY4-640" fmla="*/ 424657 h 785244"/>
                <a:gd name="connsiteX5-641" fmla="*/ 710131 w 972271"/>
                <a:gd name="connsiteY5-642" fmla="*/ 333327 h 785244"/>
                <a:gd name="connsiteX6-643" fmla="*/ 0 w 972271"/>
                <a:gd name="connsiteY6-644" fmla="*/ 785244 h 785244"/>
                <a:gd name="connsiteX0-645" fmla="*/ 0 w 965968"/>
                <a:gd name="connsiteY0-646" fmla="*/ 785244 h 785244"/>
                <a:gd name="connsiteX1-647" fmla="*/ 643520 w 965968"/>
                <a:gd name="connsiteY1-648" fmla="*/ 130175 h 785244"/>
                <a:gd name="connsiteX2-649" fmla="*/ 589545 w 965968"/>
                <a:gd name="connsiteY2-650" fmla="*/ 0 h 785244"/>
                <a:gd name="connsiteX3-651" fmla="*/ 965968 w 965968"/>
                <a:gd name="connsiteY3-652" fmla="*/ 122946 h 785244"/>
                <a:gd name="connsiteX4-653" fmla="*/ 748295 w 965968"/>
                <a:gd name="connsiteY4-654" fmla="*/ 424657 h 785244"/>
                <a:gd name="connsiteX5-655" fmla="*/ 710131 w 965968"/>
                <a:gd name="connsiteY5-656" fmla="*/ 333327 h 785244"/>
                <a:gd name="connsiteX6-657" fmla="*/ 0 w 965968"/>
                <a:gd name="connsiteY6-658" fmla="*/ 785244 h 785244"/>
                <a:gd name="connsiteX0-659" fmla="*/ 0 w 967584"/>
                <a:gd name="connsiteY0-660" fmla="*/ 785244 h 785244"/>
                <a:gd name="connsiteX1-661" fmla="*/ 643520 w 967584"/>
                <a:gd name="connsiteY1-662" fmla="*/ 130175 h 785244"/>
                <a:gd name="connsiteX2-663" fmla="*/ 589545 w 967584"/>
                <a:gd name="connsiteY2-664" fmla="*/ 0 h 785244"/>
                <a:gd name="connsiteX3-665" fmla="*/ 967584 w 967584"/>
                <a:gd name="connsiteY3-666" fmla="*/ 135937 h 785244"/>
                <a:gd name="connsiteX4-667" fmla="*/ 748295 w 967584"/>
                <a:gd name="connsiteY4-668" fmla="*/ 424657 h 785244"/>
                <a:gd name="connsiteX5-669" fmla="*/ 710131 w 967584"/>
                <a:gd name="connsiteY5-670" fmla="*/ 333327 h 785244"/>
                <a:gd name="connsiteX6-671" fmla="*/ 0 w 967584"/>
                <a:gd name="connsiteY6-672" fmla="*/ 785244 h 785244"/>
                <a:gd name="connsiteX0-673" fmla="*/ 0 w 967584"/>
                <a:gd name="connsiteY0-674" fmla="*/ 785244 h 785244"/>
                <a:gd name="connsiteX1-675" fmla="*/ 643520 w 967584"/>
                <a:gd name="connsiteY1-676" fmla="*/ 130175 h 785244"/>
                <a:gd name="connsiteX2-677" fmla="*/ 589545 w 967584"/>
                <a:gd name="connsiteY2-678" fmla="*/ 0 h 785244"/>
                <a:gd name="connsiteX3-679" fmla="*/ 967584 w 967584"/>
                <a:gd name="connsiteY3-680" fmla="*/ 135937 h 785244"/>
                <a:gd name="connsiteX4-681" fmla="*/ 748295 w 967584"/>
                <a:gd name="connsiteY4-682" fmla="*/ 424657 h 785244"/>
                <a:gd name="connsiteX5-683" fmla="*/ 694319 w 967584"/>
                <a:gd name="connsiteY5-684" fmla="*/ 328130 h 785244"/>
                <a:gd name="connsiteX6-685" fmla="*/ 0 w 967584"/>
                <a:gd name="connsiteY6-686" fmla="*/ 785244 h 785244"/>
                <a:gd name="connsiteX0-687" fmla="*/ 0 w 967584"/>
                <a:gd name="connsiteY0-688" fmla="*/ 785244 h 785244"/>
                <a:gd name="connsiteX1-689" fmla="*/ 643520 w 967584"/>
                <a:gd name="connsiteY1-690" fmla="*/ 130175 h 785244"/>
                <a:gd name="connsiteX2-691" fmla="*/ 589545 w 967584"/>
                <a:gd name="connsiteY2-692" fmla="*/ 0 h 785244"/>
                <a:gd name="connsiteX3-693" fmla="*/ 967584 w 967584"/>
                <a:gd name="connsiteY3-694" fmla="*/ 135937 h 785244"/>
                <a:gd name="connsiteX4-695" fmla="*/ 748295 w 967584"/>
                <a:gd name="connsiteY4-696" fmla="*/ 424657 h 785244"/>
                <a:gd name="connsiteX5-697" fmla="*/ 694319 w 967584"/>
                <a:gd name="connsiteY5-698" fmla="*/ 328130 h 785244"/>
                <a:gd name="connsiteX6-699" fmla="*/ 0 w 967584"/>
                <a:gd name="connsiteY6-700" fmla="*/ 785244 h 785244"/>
                <a:gd name="connsiteX0-701" fmla="*/ 0 w 967584"/>
                <a:gd name="connsiteY0-702" fmla="*/ 785244 h 785244"/>
                <a:gd name="connsiteX1-703" fmla="*/ 643520 w 967584"/>
                <a:gd name="connsiteY1-704" fmla="*/ 130175 h 785244"/>
                <a:gd name="connsiteX2-705" fmla="*/ 589545 w 967584"/>
                <a:gd name="connsiteY2-706" fmla="*/ 0 h 785244"/>
                <a:gd name="connsiteX3-707" fmla="*/ 967584 w 967584"/>
                <a:gd name="connsiteY3-708" fmla="*/ 135937 h 785244"/>
                <a:gd name="connsiteX4-709" fmla="*/ 748295 w 967584"/>
                <a:gd name="connsiteY4-710" fmla="*/ 424657 h 785244"/>
                <a:gd name="connsiteX5-711" fmla="*/ 694319 w 967584"/>
                <a:gd name="connsiteY5-712" fmla="*/ 328130 h 785244"/>
                <a:gd name="connsiteX6-713" fmla="*/ 0 w 967584"/>
                <a:gd name="connsiteY6-714" fmla="*/ 785244 h 785244"/>
                <a:gd name="connsiteX0-715" fmla="*/ 0 w 967584"/>
                <a:gd name="connsiteY0-716" fmla="*/ 785244 h 785244"/>
                <a:gd name="connsiteX1-717" fmla="*/ 643520 w 967584"/>
                <a:gd name="connsiteY1-718" fmla="*/ 130175 h 785244"/>
                <a:gd name="connsiteX2-719" fmla="*/ 589545 w 967584"/>
                <a:gd name="connsiteY2-720" fmla="*/ 0 h 785244"/>
                <a:gd name="connsiteX3-721" fmla="*/ 967584 w 967584"/>
                <a:gd name="connsiteY3-722" fmla="*/ 135937 h 785244"/>
                <a:gd name="connsiteX4-723" fmla="*/ 748295 w 967584"/>
                <a:gd name="connsiteY4-724" fmla="*/ 424657 h 785244"/>
                <a:gd name="connsiteX5-725" fmla="*/ 694319 w 967584"/>
                <a:gd name="connsiteY5-726" fmla="*/ 328130 h 785244"/>
                <a:gd name="connsiteX6-727" fmla="*/ 0 w 967584"/>
                <a:gd name="connsiteY6-728" fmla="*/ 785244 h 7852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67584" h="785244">
                  <a:moveTo>
                    <a:pt x="0" y="785244"/>
                  </a:moveTo>
                  <a:cubicBezTo>
                    <a:pt x="136004" y="525741"/>
                    <a:pt x="316580" y="331974"/>
                    <a:pt x="643520" y="130175"/>
                  </a:cubicBezTo>
                  <a:lnTo>
                    <a:pt x="589545" y="0"/>
                  </a:lnTo>
                  <a:lnTo>
                    <a:pt x="967584" y="135937"/>
                  </a:lnTo>
                  <a:lnTo>
                    <a:pt x="748295" y="424657"/>
                  </a:lnTo>
                  <a:lnTo>
                    <a:pt x="694319" y="328130"/>
                  </a:lnTo>
                  <a:cubicBezTo>
                    <a:pt x="527638" y="376354"/>
                    <a:pt x="254811" y="533127"/>
                    <a:pt x="0" y="785244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 86"/>
            <p:cNvSpPr>
              <a:spLocks noChangeAspect="1"/>
            </p:cNvSpPr>
            <p:nvPr/>
          </p:nvSpPr>
          <p:spPr>
            <a:xfrm rot="5719333" flipH="1">
              <a:off x="5539793" y="3425034"/>
              <a:ext cx="1126772" cy="719262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40280"/>
                <a:gd name="connsiteY0-492" fmla="*/ 688413 h 688413"/>
                <a:gd name="connsiteX1-493" fmla="*/ 709286 w 1040280"/>
                <a:gd name="connsiteY1-494" fmla="*/ 130175 h 688413"/>
                <a:gd name="connsiteX2-495" fmla="*/ 655311 w 1040280"/>
                <a:gd name="connsiteY2-496" fmla="*/ 0 h 688413"/>
                <a:gd name="connsiteX3-497" fmla="*/ 1040280 w 1040280"/>
                <a:gd name="connsiteY3-498" fmla="*/ 210345 h 688413"/>
                <a:gd name="connsiteX4-499" fmla="*/ 814061 w 1040280"/>
                <a:gd name="connsiteY4-500" fmla="*/ 424657 h 688413"/>
                <a:gd name="connsiteX5-501" fmla="*/ 775897 w 1040280"/>
                <a:gd name="connsiteY5-502" fmla="*/ 333327 h 688413"/>
                <a:gd name="connsiteX6-503" fmla="*/ 0 w 1040280"/>
                <a:gd name="connsiteY6-504" fmla="*/ 688413 h 688413"/>
                <a:gd name="connsiteX0-505" fmla="*/ 0 w 1040280"/>
                <a:gd name="connsiteY0-506" fmla="*/ 688413 h 688413"/>
                <a:gd name="connsiteX1-507" fmla="*/ 709286 w 1040280"/>
                <a:gd name="connsiteY1-508" fmla="*/ 130175 h 688413"/>
                <a:gd name="connsiteX2-509" fmla="*/ 655311 w 1040280"/>
                <a:gd name="connsiteY2-510" fmla="*/ 0 h 688413"/>
                <a:gd name="connsiteX3-511" fmla="*/ 1040280 w 1040280"/>
                <a:gd name="connsiteY3-512" fmla="*/ 210345 h 688413"/>
                <a:gd name="connsiteX4-513" fmla="*/ 814061 w 1040280"/>
                <a:gd name="connsiteY4-514" fmla="*/ 424657 h 688413"/>
                <a:gd name="connsiteX5-515" fmla="*/ 775897 w 1040280"/>
                <a:gd name="connsiteY5-516" fmla="*/ 333327 h 688413"/>
                <a:gd name="connsiteX6-517" fmla="*/ 0 w 1040280"/>
                <a:gd name="connsiteY6-518" fmla="*/ 688413 h 688413"/>
                <a:gd name="connsiteX0-519" fmla="*/ 0 w 1040280"/>
                <a:gd name="connsiteY0-520" fmla="*/ 688413 h 688413"/>
                <a:gd name="connsiteX1-521" fmla="*/ 709286 w 1040280"/>
                <a:gd name="connsiteY1-522" fmla="*/ 130175 h 688413"/>
                <a:gd name="connsiteX2-523" fmla="*/ 655311 w 1040280"/>
                <a:gd name="connsiteY2-524" fmla="*/ 0 h 688413"/>
                <a:gd name="connsiteX3-525" fmla="*/ 1040280 w 1040280"/>
                <a:gd name="connsiteY3-526" fmla="*/ 210345 h 688413"/>
                <a:gd name="connsiteX4-527" fmla="*/ 814061 w 1040280"/>
                <a:gd name="connsiteY4-528" fmla="*/ 424657 h 688413"/>
                <a:gd name="connsiteX5-529" fmla="*/ 775897 w 1040280"/>
                <a:gd name="connsiteY5-530" fmla="*/ 333327 h 688413"/>
                <a:gd name="connsiteX6-531" fmla="*/ 0 w 1040280"/>
                <a:gd name="connsiteY6-532" fmla="*/ 688413 h 688413"/>
                <a:gd name="connsiteX0-533" fmla="*/ 0 w 1040280"/>
                <a:gd name="connsiteY0-534" fmla="*/ 688413 h 688413"/>
                <a:gd name="connsiteX1-535" fmla="*/ 709286 w 1040280"/>
                <a:gd name="connsiteY1-536" fmla="*/ 130175 h 688413"/>
                <a:gd name="connsiteX2-537" fmla="*/ 655311 w 1040280"/>
                <a:gd name="connsiteY2-538" fmla="*/ 0 h 688413"/>
                <a:gd name="connsiteX3-539" fmla="*/ 1040280 w 1040280"/>
                <a:gd name="connsiteY3-540" fmla="*/ 210345 h 688413"/>
                <a:gd name="connsiteX4-541" fmla="*/ 814061 w 1040280"/>
                <a:gd name="connsiteY4-542" fmla="*/ 424657 h 688413"/>
                <a:gd name="connsiteX5-543" fmla="*/ 775897 w 1040280"/>
                <a:gd name="connsiteY5-544" fmla="*/ 333327 h 688413"/>
                <a:gd name="connsiteX6-545" fmla="*/ 0 w 1040280"/>
                <a:gd name="connsiteY6-546" fmla="*/ 688413 h 688413"/>
                <a:gd name="connsiteX0-547" fmla="*/ 0 w 1040280"/>
                <a:gd name="connsiteY0-548" fmla="*/ 688413 h 688413"/>
                <a:gd name="connsiteX1-549" fmla="*/ 709286 w 1040280"/>
                <a:gd name="connsiteY1-550" fmla="*/ 130175 h 688413"/>
                <a:gd name="connsiteX2-551" fmla="*/ 655311 w 1040280"/>
                <a:gd name="connsiteY2-552" fmla="*/ 0 h 688413"/>
                <a:gd name="connsiteX3-553" fmla="*/ 1040280 w 1040280"/>
                <a:gd name="connsiteY3-554" fmla="*/ 210345 h 688413"/>
                <a:gd name="connsiteX4-555" fmla="*/ 814061 w 1040280"/>
                <a:gd name="connsiteY4-556" fmla="*/ 424657 h 688413"/>
                <a:gd name="connsiteX5-557" fmla="*/ 775897 w 1040280"/>
                <a:gd name="connsiteY5-558" fmla="*/ 333327 h 688413"/>
                <a:gd name="connsiteX6-559" fmla="*/ 0 w 1040280"/>
                <a:gd name="connsiteY6-560" fmla="*/ 688413 h 688413"/>
                <a:gd name="connsiteX0-561" fmla="*/ 0 w 1040280"/>
                <a:gd name="connsiteY0-562" fmla="*/ 688413 h 688413"/>
                <a:gd name="connsiteX1-563" fmla="*/ 709286 w 1040280"/>
                <a:gd name="connsiteY1-564" fmla="*/ 130175 h 688413"/>
                <a:gd name="connsiteX2-565" fmla="*/ 655311 w 1040280"/>
                <a:gd name="connsiteY2-566" fmla="*/ 0 h 688413"/>
                <a:gd name="connsiteX3-567" fmla="*/ 1040280 w 1040280"/>
                <a:gd name="connsiteY3-568" fmla="*/ 210345 h 688413"/>
                <a:gd name="connsiteX4-569" fmla="*/ 814061 w 1040280"/>
                <a:gd name="connsiteY4-570" fmla="*/ 424657 h 688413"/>
                <a:gd name="connsiteX5-571" fmla="*/ 775897 w 1040280"/>
                <a:gd name="connsiteY5-572" fmla="*/ 333327 h 688413"/>
                <a:gd name="connsiteX6-573" fmla="*/ 0 w 1040280"/>
                <a:gd name="connsiteY6-574" fmla="*/ 688413 h 688413"/>
                <a:gd name="connsiteX0-575" fmla="*/ 0 w 1040280"/>
                <a:gd name="connsiteY0-576" fmla="*/ 688413 h 688413"/>
                <a:gd name="connsiteX1-577" fmla="*/ 709286 w 1040280"/>
                <a:gd name="connsiteY1-578" fmla="*/ 130175 h 688413"/>
                <a:gd name="connsiteX2-579" fmla="*/ 655311 w 1040280"/>
                <a:gd name="connsiteY2-580" fmla="*/ 0 h 688413"/>
                <a:gd name="connsiteX3-581" fmla="*/ 1040280 w 1040280"/>
                <a:gd name="connsiteY3-582" fmla="*/ 210345 h 688413"/>
                <a:gd name="connsiteX4-583" fmla="*/ 814061 w 1040280"/>
                <a:gd name="connsiteY4-584" fmla="*/ 424657 h 688413"/>
                <a:gd name="connsiteX5-585" fmla="*/ 775897 w 1040280"/>
                <a:gd name="connsiteY5-586" fmla="*/ 333327 h 688413"/>
                <a:gd name="connsiteX6-587" fmla="*/ 0 w 1040280"/>
                <a:gd name="connsiteY6-588" fmla="*/ 688413 h 688413"/>
                <a:gd name="connsiteX0-589" fmla="*/ 0 w 1040280"/>
                <a:gd name="connsiteY0-590" fmla="*/ 688413 h 688413"/>
                <a:gd name="connsiteX1-591" fmla="*/ 709286 w 1040280"/>
                <a:gd name="connsiteY1-592" fmla="*/ 130175 h 688413"/>
                <a:gd name="connsiteX2-593" fmla="*/ 655311 w 1040280"/>
                <a:gd name="connsiteY2-594" fmla="*/ 0 h 688413"/>
                <a:gd name="connsiteX3-595" fmla="*/ 1040280 w 1040280"/>
                <a:gd name="connsiteY3-596" fmla="*/ 210345 h 688413"/>
                <a:gd name="connsiteX4-597" fmla="*/ 814061 w 1040280"/>
                <a:gd name="connsiteY4-598" fmla="*/ 424657 h 688413"/>
                <a:gd name="connsiteX5-599" fmla="*/ 775897 w 1040280"/>
                <a:gd name="connsiteY5-600" fmla="*/ 333327 h 688413"/>
                <a:gd name="connsiteX6-601" fmla="*/ 0 w 1040280"/>
                <a:gd name="connsiteY6-602" fmla="*/ 688413 h 688413"/>
                <a:gd name="connsiteX0-603" fmla="*/ 0 w 1040280"/>
                <a:gd name="connsiteY0-604" fmla="*/ 662515 h 662515"/>
                <a:gd name="connsiteX1-605" fmla="*/ 709286 w 1040280"/>
                <a:gd name="connsiteY1-606" fmla="*/ 104277 h 662515"/>
                <a:gd name="connsiteX2-607" fmla="*/ 667388 w 1040280"/>
                <a:gd name="connsiteY2-608" fmla="*/ 0 h 662515"/>
                <a:gd name="connsiteX3-609" fmla="*/ 1040280 w 1040280"/>
                <a:gd name="connsiteY3-610" fmla="*/ 184447 h 662515"/>
                <a:gd name="connsiteX4-611" fmla="*/ 814061 w 1040280"/>
                <a:gd name="connsiteY4-612" fmla="*/ 398759 h 662515"/>
                <a:gd name="connsiteX5-613" fmla="*/ 775897 w 1040280"/>
                <a:gd name="connsiteY5-614" fmla="*/ 307429 h 662515"/>
                <a:gd name="connsiteX6-615" fmla="*/ 0 w 1040280"/>
                <a:gd name="connsiteY6-616" fmla="*/ 662515 h 662515"/>
                <a:gd name="connsiteX0-617" fmla="*/ 0 w 1040280"/>
                <a:gd name="connsiteY0-618" fmla="*/ 653883 h 653883"/>
                <a:gd name="connsiteX1-619" fmla="*/ 709286 w 1040280"/>
                <a:gd name="connsiteY1-620" fmla="*/ 95645 h 653883"/>
                <a:gd name="connsiteX2-621" fmla="*/ 671413 w 1040280"/>
                <a:gd name="connsiteY2-622" fmla="*/ 0 h 653883"/>
                <a:gd name="connsiteX3-623" fmla="*/ 1040280 w 1040280"/>
                <a:gd name="connsiteY3-624" fmla="*/ 175815 h 653883"/>
                <a:gd name="connsiteX4-625" fmla="*/ 814061 w 1040280"/>
                <a:gd name="connsiteY4-626" fmla="*/ 390127 h 653883"/>
                <a:gd name="connsiteX5-627" fmla="*/ 775897 w 1040280"/>
                <a:gd name="connsiteY5-628" fmla="*/ 298797 h 653883"/>
                <a:gd name="connsiteX6-629" fmla="*/ 0 w 1040280"/>
                <a:gd name="connsiteY6-630" fmla="*/ 653883 h 653883"/>
                <a:gd name="connsiteX0-631" fmla="*/ 0 w 1031222"/>
                <a:gd name="connsiteY0-632" fmla="*/ 653883 h 653883"/>
                <a:gd name="connsiteX1-633" fmla="*/ 709286 w 1031222"/>
                <a:gd name="connsiteY1-634" fmla="*/ 95645 h 653883"/>
                <a:gd name="connsiteX2-635" fmla="*/ 671413 w 1031222"/>
                <a:gd name="connsiteY2-636" fmla="*/ 0 h 653883"/>
                <a:gd name="connsiteX3-637" fmla="*/ 1031222 w 1031222"/>
                <a:gd name="connsiteY3-638" fmla="*/ 156392 h 653883"/>
                <a:gd name="connsiteX4-639" fmla="*/ 814061 w 1031222"/>
                <a:gd name="connsiteY4-640" fmla="*/ 390127 h 653883"/>
                <a:gd name="connsiteX5-641" fmla="*/ 775897 w 1031222"/>
                <a:gd name="connsiteY5-642" fmla="*/ 298797 h 653883"/>
                <a:gd name="connsiteX6-643" fmla="*/ 0 w 1031222"/>
                <a:gd name="connsiteY6-644" fmla="*/ 653883 h 653883"/>
                <a:gd name="connsiteX0-645" fmla="*/ 0 w 1024177"/>
                <a:gd name="connsiteY0-646" fmla="*/ 653883 h 653883"/>
                <a:gd name="connsiteX1-647" fmla="*/ 709286 w 1024177"/>
                <a:gd name="connsiteY1-648" fmla="*/ 95645 h 653883"/>
                <a:gd name="connsiteX2-649" fmla="*/ 671413 w 1024177"/>
                <a:gd name="connsiteY2-650" fmla="*/ 0 h 653883"/>
                <a:gd name="connsiteX3-651" fmla="*/ 1024177 w 1024177"/>
                <a:gd name="connsiteY3-652" fmla="*/ 141284 h 653883"/>
                <a:gd name="connsiteX4-653" fmla="*/ 814061 w 1024177"/>
                <a:gd name="connsiteY4-654" fmla="*/ 390127 h 653883"/>
                <a:gd name="connsiteX5-655" fmla="*/ 775897 w 1024177"/>
                <a:gd name="connsiteY5-656" fmla="*/ 298797 h 653883"/>
                <a:gd name="connsiteX6-657" fmla="*/ 0 w 1024177"/>
                <a:gd name="connsiteY6-658" fmla="*/ 653883 h 6538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24177" h="653883">
                  <a:moveTo>
                    <a:pt x="0" y="653883"/>
                  </a:moveTo>
                  <a:cubicBezTo>
                    <a:pt x="62715" y="501228"/>
                    <a:pt x="256539" y="248412"/>
                    <a:pt x="709286" y="95645"/>
                  </a:cubicBezTo>
                  <a:lnTo>
                    <a:pt x="671413" y="0"/>
                  </a:lnTo>
                  <a:lnTo>
                    <a:pt x="1024177" y="141284"/>
                  </a:lnTo>
                  <a:lnTo>
                    <a:pt x="814061" y="390127"/>
                  </a:lnTo>
                  <a:lnTo>
                    <a:pt x="775897" y="298797"/>
                  </a:lnTo>
                  <a:cubicBezTo>
                    <a:pt x="485595" y="351098"/>
                    <a:pt x="194624" y="458957"/>
                    <a:pt x="0" y="653883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 87"/>
            <p:cNvSpPr>
              <a:spLocks noChangeAspect="1"/>
            </p:cNvSpPr>
            <p:nvPr/>
          </p:nvSpPr>
          <p:spPr>
            <a:xfrm rot="20523424" flipV="1">
              <a:off x="3984295" y="4411531"/>
              <a:ext cx="1114617" cy="720499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73698"/>
                <a:gd name="connsiteY0-492" fmla="*/ 720692 h 720692"/>
                <a:gd name="connsiteX1-493" fmla="*/ 742704 w 1073698"/>
                <a:gd name="connsiteY1-494" fmla="*/ 130175 h 720692"/>
                <a:gd name="connsiteX2-495" fmla="*/ 688729 w 1073698"/>
                <a:gd name="connsiteY2-496" fmla="*/ 0 h 720692"/>
                <a:gd name="connsiteX3-497" fmla="*/ 1073698 w 1073698"/>
                <a:gd name="connsiteY3-498" fmla="*/ 210345 h 720692"/>
                <a:gd name="connsiteX4-499" fmla="*/ 847479 w 1073698"/>
                <a:gd name="connsiteY4-500" fmla="*/ 424657 h 720692"/>
                <a:gd name="connsiteX5-501" fmla="*/ 809315 w 1073698"/>
                <a:gd name="connsiteY5-502" fmla="*/ 333327 h 720692"/>
                <a:gd name="connsiteX6-503" fmla="*/ 0 w 1073698"/>
                <a:gd name="connsiteY6-504" fmla="*/ 720692 h 720692"/>
                <a:gd name="connsiteX0-505" fmla="*/ 0 w 1073698"/>
                <a:gd name="connsiteY0-506" fmla="*/ 720692 h 720692"/>
                <a:gd name="connsiteX1-507" fmla="*/ 742704 w 1073698"/>
                <a:gd name="connsiteY1-508" fmla="*/ 130175 h 720692"/>
                <a:gd name="connsiteX2-509" fmla="*/ 688729 w 1073698"/>
                <a:gd name="connsiteY2-510" fmla="*/ 0 h 720692"/>
                <a:gd name="connsiteX3-511" fmla="*/ 1073698 w 1073698"/>
                <a:gd name="connsiteY3-512" fmla="*/ 210345 h 720692"/>
                <a:gd name="connsiteX4-513" fmla="*/ 847479 w 1073698"/>
                <a:gd name="connsiteY4-514" fmla="*/ 424657 h 720692"/>
                <a:gd name="connsiteX5-515" fmla="*/ 809315 w 1073698"/>
                <a:gd name="connsiteY5-516" fmla="*/ 333327 h 720692"/>
                <a:gd name="connsiteX6-517" fmla="*/ 0 w 1073698"/>
                <a:gd name="connsiteY6-518" fmla="*/ 720692 h 720692"/>
                <a:gd name="connsiteX0-519" fmla="*/ 0 w 1073698"/>
                <a:gd name="connsiteY0-520" fmla="*/ 720692 h 720692"/>
                <a:gd name="connsiteX1-521" fmla="*/ 742704 w 1073698"/>
                <a:gd name="connsiteY1-522" fmla="*/ 130175 h 720692"/>
                <a:gd name="connsiteX2-523" fmla="*/ 688729 w 1073698"/>
                <a:gd name="connsiteY2-524" fmla="*/ 0 h 720692"/>
                <a:gd name="connsiteX3-525" fmla="*/ 1073698 w 1073698"/>
                <a:gd name="connsiteY3-526" fmla="*/ 210345 h 720692"/>
                <a:gd name="connsiteX4-527" fmla="*/ 847479 w 1073698"/>
                <a:gd name="connsiteY4-528" fmla="*/ 424657 h 720692"/>
                <a:gd name="connsiteX5-529" fmla="*/ 809315 w 1073698"/>
                <a:gd name="connsiteY5-530" fmla="*/ 333327 h 720692"/>
                <a:gd name="connsiteX6-531" fmla="*/ 0 w 1073698"/>
                <a:gd name="connsiteY6-532" fmla="*/ 720692 h 720692"/>
                <a:gd name="connsiteX0-533" fmla="*/ 0 w 1073698"/>
                <a:gd name="connsiteY0-534" fmla="*/ 720692 h 720692"/>
                <a:gd name="connsiteX1-535" fmla="*/ 742704 w 1073698"/>
                <a:gd name="connsiteY1-536" fmla="*/ 130175 h 720692"/>
                <a:gd name="connsiteX2-537" fmla="*/ 688729 w 1073698"/>
                <a:gd name="connsiteY2-538" fmla="*/ 0 h 720692"/>
                <a:gd name="connsiteX3-539" fmla="*/ 1073698 w 1073698"/>
                <a:gd name="connsiteY3-540" fmla="*/ 210345 h 720692"/>
                <a:gd name="connsiteX4-541" fmla="*/ 847479 w 1073698"/>
                <a:gd name="connsiteY4-542" fmla="*/ 424657 h 720692"/>
                <a:gd name="connsiteX5-543" fmla="*/ 809315 w 1073698"/>
                <a:gd name="connsiteY5-544" fmla="*/ 333327 h 720692"/>
                <a:gd name="connsiteX6-545" fmla="*/ 0 w 1073698"/>
                <a:gd name="connsiteY6-546" fmla="*/ 720692 h 720692"/>
                <a:gd name="connsiteX0-547" fmla="*/ 0 w 1073698"/>
                <a:gd name="connsiteY0-548" fmla="*/ 720692 h 720692"/>
                <a:gd name="connsiteX1-549" fmla="*/ 742704 w 1073698"/>
                <a:gd name="connsiteY1-550" fmla="*/ 130175 h 720692"/>
                <a:gd name="connsiteX2-551" fmla="*/ 688729 w 1073698"/>
                <a:gd name="connsiteY2-552" fmla="*/ 0 h 720692"/>
                <a:gd name="connsiteX3-553" fmla="*/ 1073698 w 1073698"/>
                <a:gd name="connsiteY3-554" fmla="*/ 210345 h 720692"/>
                <a:gd name="connsiteX4-555" fmla="*/ 847479 w 1073698"/>
                <a:gd name="connsiteY4-556" fmla="*/ 424657 h 720692"/>
                <a:gd name="connsiteX5-557" fmla="*/ 809315 w 1073698"/>
                <a:gd name="connsiteY5-558" fmla="*/ 333327 h 720692"/>
                <a:gd name="connsiteX6-559" fmla="*/ 0 w 1073698"/>
                <a:gd name="connsiteY6-560" fmla="*/ 720692 h 720692"/>
                <a:gd name="connsiteX0-561" fmla="*/ 0 w 1073698"/>
                <a:gd name="connsiteY0-562" fmla="*/ 720692 h 720692"/>
                <a:gd name="connsiteX1-563" fmla="*/ 742704 w 1073698"/>
                <a:gd name="connsiteY1-564" fmla="*/ 130175 h 720692"/>
                <a:gd name="connsiteX2-565" fmla="*/ 688729 w 1073698"/>
                <a:gd name="connsiteY2-566" fmla="*/ 0 h 720692"/>
                <a:gd name="connsiteX3-567" fmla="*/ 1073698 w 1073698"/>
                <a:gd name="connsiteY3-568" fmla="*/ 210345 h 720692"/>
                <a:gd name="connsiteX4-569" fmla="*/ 847479 w 1073698"/>
                <a:gd name="connsiteY4-570" fmla="*/ 424657 h 720692"/>
                <a:gd name="connsiteX5-571" fmla="*/ 809315 w 1073698"/>
                <a:gd name="connsiteY5-572" fmla="*/ 333327 h 720692"/>
                <a:gd name="connsiteX6-573" fmla="*/ 0 w 1073698"/>
                <a:gd name="connsiteY6-574" fmla="*/ 720692 h 720692"/>
                <a:gd name="connsiteX0-575" fmla="*/ 0 w 1073698"/>
                <a:gd name="connsiteY0-576" fmla="*/ 720692 h 720692"/>
                <a:gd name="connsiteX1-577" fmla="*/ 742704 w 1073698"/>
                <a:gd name="connsiteY1-578" fmla="*/ 130175 h 720692"/>
                <a:gd name="connsiteX2-579" fmla="*/ 688729 w 1073698"/>
                <a:gd name="connsiteY2-580" fmla="*/ 0 h 720692"/>
                <a:gd name="connsiteX3-581" fmla="*/ 1073698 w 1073698"/>
                <a:gd name="connsiteY3-582" fmla="*/ 210345 h 720692"/>
                <a:gd name="connsiteX4-583" fmla="*/ 847479 w 1073698"/>
                <a:gd name="connsiteY4-584" fmla="*/ 424657 h 720692"/>
                <a:gd name="connsiteX5-585" fmla="*/ 809315 w 1073698"/>
                <a:gd name="connsiteY5-586" fmla="*/ 333327 h 720692"/>
                <a:gd name="connsiteX6-587" fmla="*/ 0 w 1073698"/>
                <a:gd name="connsiteY6-588" fmla="*/ 720692 h 720692"/>
                <a:gd name="connsiteX0-589" fmla="*/ 0 w 1073698"/>
                <a:gd name="connsiteY0-590" fmla="*/ 720692 h 720692"/>
                <a:gd name="connsiteX1-591" fmla="*/ 742704 w 1073698"/>
                <a:gd name="connsiteY1-592" fmla="*/ 130175 h 720692"/>
                <a:gd name="connsiteX2-593" fmla="*/ 688729 w 1073698"/>
                <a:gd name="connsiteY2-594" fmla="*/ 0 h 720692"/>
                <a:gd name="connsiteX3-595" fmla="*/ 1073698 w 1073698"/>
                <a:gd name="connsiteY3-596" fmla="*/ 210345 h 720692"/>
                <a:gd name="connsiteX4-597" fmla="*/ 847479 w 1073698"/>
                <a:gd name="connsiteY4-598" fmla="*/ 424657 h 720692"/>
                <a:gd name="connsiteX5-599" fmla="*/ 809315 w 1073698"/>
                <a:gd name="connsiteY5-600" fmla="*/ 333327 h 720692"/>
                <a:gd name="connsiteX6-601" fmla="*/ 0 w 1073698"/>
                <a:gd name="connsiteY6-602" fmla="*/ 720692 h 720692"/>
                <a:gd name="connsiteX0-603" fmla="*/ 0 w 1073698"/>
                <a:gd name="connsiteY0-604" fmla="*/ 720692 h 720692"/>
                <a:gd name="connsiteX1-605" fmla="*/ 742704 w 1073698"/>
                <a:gd name="connsiteY1-606" fmla="*/ 130175 h 720692"/>
                <a:gd name="connsiteX2-607" fmla="*/ 688729 w 1073698"/>
                <a:gd name="connsiteY2-608" fmla="*/ 0 h 720692"/>
                <a:gd name="connsiteX3-609" fmla="*/ 1073698 w 1073698"/>
                <a:gd name="connsiteY3-610" fmla="*/ 210345 h 720692"/>
                <a:gd name="connsiteX4-611" fmla="*/ 847479 w 1073698"/>
                <a:gd name="connsiteY4-612" fmla="*/ 424657 h 720692"/>
                <a:gd name="connsiteX5-613" fmla="*/ 809315 w 1073698"/>
                <a:gd name="connsiteY5-614" fmla="*/ 333327 h 720692"/>
                <a:gd name="connsiteX6-615" fmla="*/ 0 w 1073698"/>
                <a:gd name="connsiteY6-616" fmla="*/ 720692 h 720692"/>
                <a:gd name="connsiteX0-617" fmla="*/ 0 w 1073698"/>
                <a:gd name="connsiteY0-618" fmla="*/ 720692 h 720692"/>
                <a:gd name="connsiteX1-619" fmla="*/ 742704 w 1073698"/>
                <a:gd name="connsiteY1-620" fmla="*/ 130175 h 720692"/>
                <a:gd name="connsiteX2-621" fmla="*/ 688729 w 1073698"/>
                <a:gd name="connsiteY2-622" fmla="*/ 0 h 720692"/>
                <a:gd name="connsiteX3-623" fmla="*/ 1073698 w 1073698"/>
                <a:gd name="connsiteY3-624" fmla="*/ 210345 h 720692"/>
                <a:gd name="connsiteX4-625" fmla="*/ 847479 w 1073698"/>
                <a:gd name="connsiteY4-626" fmla="*/ 424657 h 720692"/>
                <a:gd name="connsiteX5-627" fmla="*/ 809315 w 1073698"/>
                <a:gd name="connsiteY5-628" fmla="*/ 333327 h 720692"/>
                <a:gd name="connsiteX6-629" fmla="*/ 0 w 1073698"/>
                <a:gd name="connsiteY6-630" fmla="*/ 720692 h 720692"/>
                <a:gd name="connsiteX0-631" fmla="*/ 0 w 1091171"/>
                <a:gd name="connsiteY0-632" fmla="*/ 720692 h 720692"/>
                <a:gd name="connsiteX1-633" fmla="*/ 742704 w 1091171"/>
                <a:gd name="connsiteY1-634" fmla="*/ 130175 h 720692"/>
                <a:gd name="connsiteX2-635" fmla="*/ 688729 w 1091171"/>
                <a:gd name="connsiteY2-636" fmla="*/ 0 h 720692"/>
                <a:gd name="connsiteX3-637" fmla="*/ 1091171 w 1091171"/>
                <a:gd name="connsiteY3-638" fmla="*/ 149296 h 720692"/>
                <a:gd name="connsiteX4-639" fmla="*/ 847479 w 1091171"/>
                <a:gd name="connsiteY4-640" fmla="*/ 424657 h 720692"/>
                <a:gd name="connsiteX5-641" fmla="*/ 809315 w 1091171"/>
                <a:gd name="connsiteY5-642" fmla="*/ 333327 h 720692"/>
                <a:gd name="connsiteX6-643" fmla="*/ 0 w 1091171"/>
                <a:gd name="connsiteY6-644" fmla="*/ 720692 h 720692"/>
                <a:gd name="connsiteX0-645" fmla="*/ 0 w 1091171"/>
                <a:gd name="connsiteY0-646" fmla="*/ 720692 h 720692"/>
                <a:gd name="connsiteX1-647" fmla="*/ 742704 w 1091171"/>
                <a:gd name="connsiteY1-648" fmla="*/ 130175 h 720692"/>
                <a:gd name="connsiteX2-649" fmla="*/ 688729 w 1091171"/>
                <a:gd name="connsiteY2-650" fmla="*/ 0 h 720692"/>
                <a:gd name="connsiteX3-651" fmla="*/ 1091171 w 1091171"/>
                <a:gd name="connsiteY3-652" fmla="*/ 149296 h 720692"/>
                <a:gd name="connsiteX4-653" fmla="*/ 847479 w 1091171"/>
                <a:gd name="connsiteY4-654" fmla="*/ 424657 h 720692"/>
                <a:gd name="connsiteX5-655" fmla="*/ 809315 w 1091171"/>
                <a:gd name="connsiteY5-656" fmla="*/ 333327 h 720692"/>
                <a:gd name="connsiteX6-657" fmla="*/ 0 w 1091171"/>
                <a:gd name="connsiteY6-658" fmla="*/ 720692 h 720692"/>
                <a:gd name="connsiteX0-659" fmla="*/ 0 w 1091171"/>
                <a:gd name="connsiteY0-660" fmla="*/ 704114 h 704114"/>
                <a:gd name="connsiteX1-661" fmla="*/ 742704 w 1091171"/>
                <a:gd name="connsiteY1-662" fmla="*/ 113597 h 704114"/>
                <a:gd name="connsiteX2-663" fmla="*/ 700496 w 1091171"/>
                <a:gd name="connsiteY2-664" fmla="*/ 0 h 704114"/>
                <a:gd name="connsiteX3-665" fmla="*/ 1091171 w 1091171"/>
                <a:gd name="connsiteY3-666" fmla="*/ 132718 h 704114"/>
                <a:gd name="connsiteX4-667" fmla="*/ 847479 w 1091171"/>
                <a:gd name="connsiteY4-668" fmla="*/ 408079 h 704114"/>
                <a:gd name="connsiteX5-669" fmla="*/ 809315 w 1091171"/>
                <a:gd name="connsiteY5-670" fmla="*/ 316749 h 704114"/>
                <a:gd name="connsiteX6-671" fmla="*/ 0 w 1091171"/>
                <a:gd name="connsiteY6-672" fmla="*/ 704114 h 7041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91171" h="704114">
                  <a:moveTo>
                    <a:pt x="0" y="704114"/>
                  </a:moveTo>
                  <a:cubicBezTo>
                    <a:pt x="95941" y="563653"/>
                    <a:pt x="279090" y="347122"/>
                    <a:pt x="742704" y="113597"/>
                  </a:cubicBezTo>
                  <a:lnTo>
                    <a:pt x="700496" y="0"/>
                  </a:lnTo>
                  <a:lnTo>
                    <a:pt x="1091171" y="132718"/>
                  </a:lnTo>
                  <a:lnTo>
                    <a:pt x="847479" y="408079"/>
                  </a:lnTo>
                  <a:lnTo>
                    <a:pt x="809315" y="316749"/>
                  </a:lnTo>
                  <a:cubicBezTo>
                    <a:pt x="570871" y="390926"/>
                    <a:pt x="265265" y="509019"/>
                    <a:pt x="0" y="704114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 88"/>
            <p:cNvSpPr>
              <a:spLocks noChangeAspect="1"/>
            </p:cNvSpPr>
            <p:nvPr/>
          </p:nvSpPr>
          <p:spPr>
            <a:xfrm rot="13795012" flipH="1">
              <a:off x="2422178" y="3381389"/>
              <a:ext cx="1037900" cy="730376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31069"/>
                <a:gd name="connsiteY0-492" fmla="*/ 676236 h 676236"/>
                <a:gd name="connsiteX1-493" fmla="*/ 700075 w 1031069"/>
                <a:gd name="connsiteY1-494" fmla="*/ 130175 h 676236"/>
                <a:gd name="connsiteX2-495" fmla="*/ 646100 w 1031069"/>
                <a:gd name="connsiteY2-496" fmla="*/ 0 h 676236"/>
                <a:gd name="connsiteX3-497" fmla="*/ 1031069 w 1031069"/>
                <a:gd name="connsiteY3-498" fmla="*/ 210345 h 676236"/>
                <a:gd name="connsiteX4-499" fmla="*/ 804850 w 1031069"/>
                <a:gd name="connsiteY4-500" fmla="*/ 424657 h 676236"/>
                <a:gd name="connsiteX5-501" fmla="*/ 766686 w 1031069"/>
                <a:gd name="connsiteY5-502" fmla="*/ 333327 h 676236"/>
                <a:gd name="connsiteX6-503" fmla="*/ 0 w 1031069"/>
                <a:gd name="connsiteY6-504" fmla="*/ 676236 h 676236"/>
                <a:gd name="connsiteX0-505" fmla="*/ 0 w 1031069"/>
                <a:gd name="connsiteY0-506" fmla="*/ 676236 h 676236"/>
                <a:gd name="connsiteX1-507" fmla="*/ 700075 w 1031069"/>
                <a:gd name="connsiteY1-508" fmla="*/ 130175 h 676236"/>
                <a:gd name="connsiteX2-509" fmla="*/ 646100 w 1031069"/>
                <a:gd name="connsiteY2-510" fmla="*/ 0 h 676236"/>
                <a:gd name="connsiteX3-511" fmla="*/ 1031069 w 1031069"/>
                <a:gd name="connsiteY3-512" fmla="*/ 210345 h 676236"/>
                <a:gd name="connsiteX4-513" fmla="*/ 804850 w 1031069"/>
                <a:gd name="connsiteY4-514" fmla="*/ 424657 h 676236"/>
                <a:gd name="connsiteX5-515" fmla="*/ 766686 w 1031069"/>
                <a:gd name="connsiteY5-516" fmla="*/ 333327 h 676236"/>
                <a:gd name="connsiteX6-517" fmla="*/ 0 w 1031069"/>
                <a:gd name="connsiteY6-518" fmla="*/ 676236 h 676236"/>
                <a:gd name="connsiteX0-519" fmla="*/ 0 w 1031069"/>
                <a:gd name="connsiteY0-520" fmla="*/ 676236 h 676236"/>
                <a:gd name="connsiteX1-521" fmla="*/ 700075 w 1031069"/>
                <a:gd name="connsiteY1-522" fmla="*/ 130175 h 676236"/>
                <a:gd name="connsiteX2-523" fmla="*/ 646100 w 1031069"/>
                <a:gd name="connsiteY2-524" fmla="*/ 0 h 676236"/>
                <a:gd name="connsiteX3-525" fmla="*/ 1031069 w 1031069"/>
                <a:gd name="connsiteY3-526" fmla="*/ 210345 h 676236"/>
                <a:gd name="connsiteX4-527" fmla="*/ 804850 w 1031069"/>
                <a:gd name="connsiteY4-528" fmla="*/ 424657 h 676236"/>
                <a:gd name="connsiteX5-529" fmla="*/ 766686 w 1031069"/>
                <a:gd name="connsiteY5-530" fmla="*/ 333327 h 676236"/>
                <a:gd name="connsiteX6-531" fmla="*/ 0 w 1031069"/>
                <a:gd name="connsiteY6-532" fmla="*/ 676236 h 676236"/>
                <a:gd name="connsiteX0-533" fmla="*/ 0 w 1031069"/>
                <a:gd name="connsiteY0-534" fmla="*/ 676236 h 676236"/>
                <a:gd name="connsiteX1-535" fmla="*/ 700075 w 1031069"/>
                <a:gd name="connsiteY1-536" fmla="*/ 130175 h 676236"/>
                <a:gd name="connsiteX2-537" fmla="*/ 646100 w 1031069"/>
                <a:gd name="connsiteY2-538" fmla="*/ 0 h 676236"/>
                <a:gd name="connsiteX3-539" fmla="*/ 1031069 w 1031069"/>
                <a:gd name="connsiteY3-540" fmla="*/ 210345 h 676236"/>
                <a:gd name="connsiteX4-541" fmla="*/ 804850 w 1031069"/>
                <a:gd name="connsiteY4-542" fmla="*/ 424657 h 676236"/>
                <a:gd name="connsiteX5-543" fmla="*/ 766686 w 1031069"/>
                <a:gd name="connsiteY5-544" fmla="*/ 333327 h 676236"/>
                <a:gd name="connsiteX6-545" fmla="*/ 0 w 1031069"/>
                <a:gd name="connsiteY6-546" fmla="*/ 676236 h 676236"/>
                <a:gd name="connsiteX0-547" fmla="*/ 0 w 1031069"/>
                <a:gd name="connsiteY0-548" fmla="*/ 676236 h 676236"/>
                <a:gd name="connsiteX1-549" fmla="*/ 700075 w 1031069"/>
                <a:gd name="connsiteY1-550" fmla="*/ 130175 h 676236"/>
                <a:gd name="connsiteX2-551" fmla="*/ 646100 w 1031069"/>
                <a:gd name="connsiteY2-552" fmla="*/ 0 h 676236"/>
                <a:gd name="connsiteX3-553" fmla="*/ 1031069 w 1031069"/>
                <a:gd name="connsiteY3-554" fmla="*/ 210345 h 676236"/>
                <a:gd name="connsiteX4-555" fmla="*/ 804850 w 1031069"/>
                <a:gd name="connsiteY4-556" fmla="*/ 424657 h 676236"/>
                <a:gd name="connsiteX5-557" fmla="*/ 766686 w 1031069"/>
                <a:gd name="connsiteY5-558" fmla="*/ 333327 h 676236"/>
                <a:gd name="connsiteX6-559" fmla="*/ 0 w 1031069"/>
                <a:gd name="connsiteY6-560" fmla="*/ 676236 h 676236"/>
                <a:gd name="connsiteX0-561" fmla="*/ 0 w 1031069"/>
                <a:gd name="connsiteY0-562" fmla="*/ 676236 h 676236"/>
                <a:gd name="connsiteX1-563" fmla="*/ 700075 w 1031069"/>
                <a:gd name="connsiteY1-564" fmla="*/ 130175 h 676236"/>
                <a:gd name="connsiteX2-565" fmla="*/ 646100 w 1031069"/>
                <a:gd name="connsiteY2-566" fmla="*/ 0 h 676236"/>
                <a:gd name="connsiteX3-567" fmla="*/ 1031069 w 1031069"/>
                <a:gd name="connsiteY3-568" fmla="*/ 210345 h 676236"/>
                <a:gd name="connsiteX4-569" fmla="*/ 804850 w 1031069"/>
                <a:gd name="connsiteY4-570" fmla="*/ 424657 h 676236"/>
                <a:gd name="connsiteX5-571" fmla="*/ 766686 w 1031069"/>
                <a:gd name="connsiteY5-572" fmla="*/ 333327 h 676236"/>
                <a:gd name="connsiteX6-573" fmla="*/ 0 w 1031069"/>
                <a:gd name="connsiteY6-574" fmla="*/ 676236 h 676236"/>
                <a:gd name="connsiteX0-575" fmla="*/ 0 w 1031069"/>
                <a:gd name="connsiteY0-576" fmla="*/ 676236 h 676236"/>
                <a:gd name="connsiteX1-577" fmla="*/ 700075 w 1031069"/>
                <a:gd name="connsiteY1-578" fmla="*/ 130175 h 676236"/>
                <a:gd name="connsiteX2-579" fmla="*/ 646100 w 1031069"/>
                <a:gd name="connsiteY2-580" fmla="*/ 0 h 676236"/>
                <a:gd name="connsiteX3-581" fmla="*/ 1031069 w 1031069"/>
                <a:gd name="connsiteY3-582" fmla="*/ 210345 h 676236"/>
                <a:gd name="connsiteX4-583" fmla="*/ 804850 w 1031069"/>
                <a:gd name="connsiteY4-584" fmla="*/ 424657 h 676236"/>
                <a:gd name="connsiteX5-585" fmla="*/ 766686 w 1031069"/>
                <a:gd name="connsiteY5-586" fmla="*/ 333327 h 676236"/>
                <a:gd name="connsiteX6-587" fmla="*/ 0 w 1031069"/>
                <a:gd name="connsiteY6-588" fmla="*/ 676236 h 676236"/>
                <a:gd name="connsiteX0-589" fmla="*/ 0 w 1011087"/>
                <a:gd name="connsiteY0-590" fmla="*/ 676236 h 676236"/>
                <a:gd name="connsiteX1-591" fmla="*/ 700075 w 1011087"/>
                <a:gd name="connsiteY1-592" fmla="*/ 130175 h 676236"/>
                <a:gd name="connsiteX2-593" fmla="*/ 646100 w 1011087"/>
                <a:gd name="connsiteY2-594" fmla="*/ 0 h 676236"/>
                <a:gd name="connsiteX3-595" fmla="*/ 1011087 w 1011087"/>
                <a:gd name="connsiteY3-596" fmla="*/ 161860 h 676236"/>
                <a:gd name="connsiteX4-597" fmla="*/ 804850 w 1011087"/>
                <a:gd name="connsiteY4-598" fmla="*/ 424657 h 676236"/>
                <a:gd name="connsiteX5-599" fmla="*/ 766686 w 1011087"/>
                <a:gd name="connsiteY5-600" fmla="*/ 333327 h 676236"/>
                <a:gd name="connsiteX6-601" fmla="*/ 0 w 1011087"/>
                <a:gd name="connsiteY6-602" fmla="*/ 676236 h 676236"/>
                <a:gd name="connsiteX0-603" fmla="*/ 0 w 1011377"/>
                <a:gd name="connsiteY0-604" fmla="*/ 676236 h 676236"/>
                <a:gd name="connsiteX1-605" fmla="*/ 700075 w 1011377"/>
                <a:gd name="connsiteY1-606" fmla="*/ 130175 h 676236"/>
                <a:gd name="connsiteX2-607" fmla="*/ 646100 w 1011377"/>
                <a:gd name="connsiteY2-608" fmla="*/ 0 h 676236"/>
                <a:gd name="connsiteX3-609" fmla="*/ 1011377 w 1011377"/>
                <a:gd name="connsiteY3-610" fmla="*/ 151215 h 676236"/>
                <a:gd name="connsiteX4-611" fmla="*/ 804850 w 1011377"/>
                <a:gd name="connsiteY4-612" fmla="*/ 424657 h 676236"/>
                <a:gd name="connsiteX5-613" fmla="*/ 766686 w 1011377"/>
                <a:gd name="connsiteY5-614" fmla="*/ 333327 h 676236"/>
                <a:gd name="connsiteX6-615" fmla="*/ 0 w 1011377"/>
                <a:gd name="connsiteY6-616" fmla="*/ 676236 h 676236"/>
                <a:gd name="connsiteX0-617" fmla="*/ 0 w 1011377"/>
                <a:gd name="connsiteY0-618" fmla="*/ 676236 h 676236"/>
                <a:gd name="connsiteX1-619" fmla="*/ 700075 w 1011377"/>
                <a:gd name="connsiteY1-620" fmla="*/ 130175 h 676236"/>
                <a:gd name="connsiteX2-621" fmla="*/ 646100 w 1011377"/>
                <a:gd name="connsiteY2-622" fmla="*/ 0 h 676236"/>
                <a:gd name="connsiteX3-623" fmla="*/ 1011377 w 1011377"/>
                <a:gd name="connsiteY3-624" fmla="*/ 151215 h 676236"/>
                <a:gd name="connsiteX4-625" fmla="*/ 804850 w 1011377"/>
                <a:gd name="connsiteY4-626" fmla="*/ 424657 h 676236"/>
                <a:gd name="connsiteX5-627" fmla="*/ 766686 w 1011377"/>
                <a:gd name="connsiteY5-628" fmla="*/ 333327 h 676236"/>
                <a:gd name="connsiteX6-629" fmla="*/ 0 w 1011377"/>
                <a:gd name="connsiteY6-630" fmla="*/ 676236 h 676236"/>
                <a:gd name="connsiteX0-631" fmla="*/ 0 w 1011377"/>
                <a:gd name="connsiteY0-632" fmla="*/ 676236 h 676236"/>
                <a:gd name="connsiteX1-633" fmla="*/ 700075 w 1011377"/>
                <a:gd name="connsiteY1-634" fmla="*/ 130175 h 676236"/>
                <a:gd name="connsiteX2-635" fmla="*/ 646100 w 1011377"/>
                <a:gd name="connsiteY2-636" fmla="*/ 0 h 676236"/>
                <a:gd name="connsiteX3-637" fmla="*/ 1011377 w 1011377"/>
                <a:gd name="connsiteY3-638" fmla="*/ 151215 h 676236"/>
                <a:gd name="connsiteX4-639" fmla="*/ 804850 w 1011377"/>
                <a:gd name="connsiteY4-640" fmla="*/ 424657 h 676236"/>
                <a:gd name="connsiteX5-641" fmla="*/ 766686 w 1011377"/>
                <a:gd name="connsiteY5-642" fmla="*/ 333327 h 676236"/>
                <a:gd name="connsiteX6-643" fmla="*/ 0 w 1011377"/>
                <a:gd name="connsiteY6-644" fmla="*/ 676236 h 676236"/>
                <a:gd name="connsiteX0-645" fmla="*/ 0 w 978950"/>
                <a:gd name="connsiteY0-646" fmla="*/ 631407 h 631407"/>
                <a:gd name="connsiteX1-647" fmla="*/ 667648 w 978950"/>
                <a:gd name="connsiteY1-648" fmla="*/ 130175 h 631407"/>
                <a:gd name="connsiteX2-649" fmla="*/ 613673 w 978950"/>
                <a:gd name="connsiteY2-650" fmla="*/ 0 h 631407"/>
                <a:gd name="connsiteX3-651" fmla="*/ 978950 w 978950"/>
                <a:gd name="connsiteY3-652" fmla="*/ 151215 h 631407"/>
                <a:gd name="connsiteX4-653" fmla="*/ 772423 w 978950"/>
                <a:gd name="connsiteY4-654" fmla="*/ 424657 h 631407"/>
                <a:gd name="connsiteX5-655" fmla="*/ 734259 w 978950"/>
                <a:gd name="connsiteY5-656" fmla="*/ 333327 h 631407"/>
                <a:gd name="connsiteX6-657" fmla="*/ 0 w 978950"/>
                <a:gd name="connsiteY6-658" fmla="*/ 631407 h 631407"/>
                <a:gd name="connsiteX0-659" fmla="*/ 0 w 982198"/>
                <a:gd name="connsiteY0-660" fmla="*/ 669231 h 669231"/>
                <a:gd name="connsiteX1-661" fmla="*/ 670896 w 982198"/>
                <a:gd name="connsiteY1-662" fmla="*/ 130175 h 669231"/>
                <a:gd name="connsiteX2-663" fmla="*/ 616921 w 982198"/>
                <a:gd name="connsiteY2-664" fmla="*/ 0 h 669231"/>
                <a:gd name="connsiteX3-665" fmla="*/ 982198 w 982198"/>
                <a:gd name="connsiteY3-666" fmla="*/ 151215 h 669231"/>
                <a:gd name="connsiteX4-667" fmla="*/ 775671 w 982198"/>
                <a:gd name="connsiteY4-668" fmla="*/ 424657 h 669231"/>
                <a:gd name="connsiteX5-669" fmla="*/ 737507 w 982198"/>
                <a:gd name="connsiteY5-670" fmla="*/ 333327 h 669231"/>
                <a:gd name="connsiteX6-671" fmla="*/ 0 w 982198"/>
                <a:gd name="connsiteY6-672" fmla="*/ 669231 h 669231"/>
                <a:gd name="connsiteX0-673" fmla="*/ 0 w 974100"/>
                <a:gd name="connsiteY0-674" fmla="*/ 685801 h 685801"/>
                <a:gd name="connsiteX1-675" fmla="*/ 662798 w 974100"/>
                <a:gd name="connsiteY1-676" fmla="*/ 130175 h 685801"/>
                <a:gd name="connsiteX2-677" fmla="*/ 608823 w 974100"/>
                <a:gd name="connsiteY2-678" fmla="*/ 0 h 685801"/>
                <a:gd name="connsiteX3-679" fmla="*/ 974100 w 974100"/>
                <a:gd name="connsiteY3-680" fmla="*/ 151215 h 685801"/>
                <a:gd name="connsiteX4-681" fmla="*/ 767573 w 974100"/>
                <a:gd name="connsiteY4-682" fmla="*/ 424657 h 685801"/>
                <a:gd name="connsiteX5-683" fmla="*/ 729409 w 974100"/>
                <a:gd name="connsiteY5-684" fmla="*/ 333327 h 685801"/>
                <a:gd name="connsiteX6-685" fmla="*/ 0 w 974100"/>
                <a:gd name="connsiteY6-686" fmla="*/ 685801 h 6858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74100" h="685801">
                  <a:moveTo>
                    <a:pt x="0" y="685801"/>
                  </a:moveTo>
                  <a:cubicBezTo>
                    <a:pt x="145560" y="425327"/>
                    <a:pt x="341596" y="238243"/>
                    <a:pt x="662798" y="130175"/>
                  </a:cubicBezTo>
                  <a:lnTo>
                    <a:pt x="608823" y="0"/>
                  </a:lnTo>
                  <a:lnTo>
                    <a:pt x="974100" y="151215"/>
                  </a:lnTo>
                  <a:lnTo>
                    <a:pt x="767573" y="424657"/>
                  </a:lnTo>
                  <a:lnTo>
                    <a:pt x="729409" y="333327"/>
                  </a:lnTo>
                  <a:cubicBezTo>
                    <a:pt x="487544" y="367422"/>
                    <a:pt x="218172" y="473763"/>
                    <a:pt x="0" y="685801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 89"/>
            <p:cNvSpPr>
              <a:spLocks noChangeAspect="1"/>
            </p:cNvSpPr>
            <p:nvPr/>
          </p:nvSpPr>
          <p:spPr>
            <a:xfrm rot="1991258" flipH="1">
              <a:off x="5273567" y="1572382"/>
              <a:ext cx="1128907" cy="720499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40280"/>
                <a:gd name="connsiteY0-492" fmla="*/ 688413 h 688413"/>
                <a:gd name="connsiteX1-493" fmla="*/ 709286 w 1040280"/>
                <a:gd name="connsiteY1-494" fmla="*/ 130175 h 688413"/>
                <a:gd name="connsiteX2-495" fmla="*/ 655311 w 1040280"/>
                <a:gd name="connsiteY2-496" fmla="*/ 0 h 688413"/>
                <a:gd name="connsiteX3-497" fmla="*/ 1040280 w 1040280"/>
                <a:gd name="connsiteY3-498" fmla="*/ 210345 h 688413"/>
                <a:gd name="connsiteX4-499" fmla="*/ 814061 w 1040280"/>
                <a:gd name="connsiteY4-500" fmla="*/ 424657 h 688413"/>
                <a:gd name="connsiteX5-501" fmla="*/ 775897 w 1040280"/>
                <a:gd name="connsiteY5-502" fmla="*/ 333327 h 688413"/>
                <a:gd name="connsiteX6-503" fmla="*/ 0 w 1040280"/>
                <a:gd name="connsiteY6-504" fmla="*/ 688413 h 688413"/>
                <a:gd name="connsiteX0-505" fmla="*/ 0 w 1040280"/>
                <a:gd name="connsiteY0-506" fmla="*/ 688413 h 688413"/>
                <a:gd name="connsiteX1-507" fmla="*/ 709286 w 1040280"/>
                <a:gd name="connsiteY1-508" fmla="*/ 130175 h 688413"/>
                <a:gd name="connsiteX2-509" fmla="*/ 655311 w 1040280"/>
                <a:gd name="connsiteY2-510" fmla="*/ 0 h 688413"/>
                <a:gd name="connsiteX3-511" fmla="*/ 1040280 w 1040280"/>
                <a:gd name="connsiteY3-512" fmla="*/ 210345 h 688413"/>
                <a:gd name="connsiteX4-513" fmla="*/ 814061 w 1040280"/>
                <a:gd name="connsiteY4-514" fmla="*/ 424657 h 688413"/>
                <a:gd name="connsiteX5-515" fmla="*/ 775897 w 1040280"/>
                <a:gd name="connsiteY5-516" fmla="*/ 333327 h 688413"/>
                <a:gd name="connsiteX6-517" fmla="*/ 0 w 1040280"/>
                <a:gd name="connsiteY6-518" fmla="*/ 688413 h 688413"/>
                <a:gd name="connsiteX0-519" fmla="*/ 0 w 1040280"/>
                <a:gd name="connsiteY0-520" fmla="*/ 688413 h 688413"/>
                <a:gd name="connsiteX1-521" fmla="*/ 709286 w 1040280"/>
                <a:gd name="connsiteY1-522" fmla="*/ 130175 h 688413"/>
                <a:gd name="connsiteX2-523" fmla="*/ 655311 w 1040280"/>
                <a:gd name="connsiteY2-524" fmla="*/ 0 h 688413"/>
                <a:gd name="connsiteX3-525" fmla="*/ 1040280 w 1040280"/>
                <a:gd name="connsiteY3-526" fmla="*/ 210345 h 688413"/>
                <a:gd name="connsiteX4-527" fmla="*/ 814061 w 1040280"/>
                <a:gd name="connsiteY4-528" fmla="*/ 424657 h 688413"/>
                <a:gd name="connsiteX5-529" fmla="*/ 775897 w 1040280"/>
                <a:gd name="connsiteY5-530" fmla="*/ 333327 h 688413"/>
                <a:gd name="connsiteX6-531" fmla="*/ 0 w 1040280"/>
                <a:gd name="connsiteY6-532" fmla="*/ 688413 h 688413"/>
                <a:gd name="connsiteX0-533" fmla="*/ 0 w 1040280"/>
                <a:gd name="connsiteY0-534" fmla="*/ 688413 h 688413"/>
                <a:gd name="connsiteX1-535" fmla="*/ 709286 w 1040280"/>
                <a:gd name="connsiteY1-536" fmla="*/ 130175 h 688413"/>
                <a:gd name="connsiteX2-537" fmla="*/ 655311 w 1040280"/>
                <a:gd name="connsiteY2-538" fmla="*/ 0 h 688413"/>
                <a:gd name="connsiteX3-539" fmla="*/ 1040280 w 1040280"/>
                <a:gd name="connsiteY3-540" fmla="*/ 210345 h 688413"/>
                <a:gd name="connsiteX4-541" fmla="*/ 814061 w 1040280"/>
                <a:gd name="connsiteY4-542" fmla="*/ 424657 h 688413"/>
                <a:gd name="connsiteX5-543" fmla="*/ 775897 w 1040280"/>
                <a:gd name="connsiteY5-544" fmla="*/ 333327 h 688413"/>
                <a:gd name="connsiteX6-545" fmla="*/ 0 w 1040280"/>
                <a:gd name="connsiteY6-546" fmla="*/ 688413 h 688413"/>
                <a:gd name="connsiteX0-547" fmla="*/ 0 w 1040280"/>
                <a:gd name="connsiteY0-548" fmla="*/ 688413 h 688413"/>
                <a:gd name="connsiteX1-549" fmla="*/ 709286 w 1040280"/>
                <a:gd name="connsiteY1-550" fmla="*/ 130175 h 688413"/>
                <a:gd name="connsiteX2-551" fmla="*/ 655311 w 1040280"/>
                <a:gd name="connsiteY2-552" fmla="*/ 0 h 688413"/>
                <a:gd name="connsiteX3-553" fmla="*/ 1040280 w 1040280"/>
                <a:gd name="connsiteY3-554" fmla="*/ 210345 h 688413"/>
                <a:gd name="connsiteX4-555" fmla="*/ 814061 w 1040280"/>
                <a:gd name="connsiteY4-556" fmla="*/ 424657 h 688413"/>
                <a:gd name="connsiteX5-557" fmla="*/ 775897 w 1040280"/>
                <a:gd name="connsiteY5-558" fmla="*/ 333327 h 688413"/>
                <a:gd name="connsiteX6-559" fmla="*/ 0 w 1040280"/>
                <a:gd name="connsiteY6-560" fmla="*/ 688413 h 688413"/>
                <a:gd name="connsiteX0-561" fmla="*/ 0 w 1040280"/>
                <a:gd name="connsiteY0-562" fmla="*/ 688413 h 688413"/>
                <a:gd name="connsiteX1-563" fmla="*/ 709286 w 1040280"/>
                <a:gd name="connsiteY1-564" fmla="*/ 130175 h 688413"/>
                <a:gd name="connsiteX2-565" fmla="*/ 655311 w 1040280"/>
                <a:gd name="connsiteY2-566" fmla="*/ 0 h 688413"/>
                <a:gd name="connsiteX3-567" fmla="*/ 1040280 w 1040280"/>
                <a:gd name="connsiteY3-568" fmla="*/ 210345 h 688413"/>
                <a:gd name="connsiteX4-569" fmla="*/ 814061 w 1040280"/>
                <a:gd name="connsiteY4-570" fmla="*/ 424657 h 688413"/>
                <a:gd name="connsiteX5-571" fmla="*/ 775897 w 1040280"/>
                <a:gd name="connsiteY5-572" fmla="*/ 333327 h 688413"/>
                <a:gd name="connsiteX6-573" fmla="*/ 0 w 1040280"/>
                <a:gd name="connsiteY6-574" fmla="*/ 688413 h 688413"/>
                <a:gd name="connsiteX0-575" fmla="*/ 0 w 1040280"/>
                <a:gd name="connsiteY0-576" fmla="*/ 688413 h 688413"/>
                <a:gd name="connsiteX1-577" fmla="*/ 709286 w 1040280"/>
                <a:gd name="connsiteY1-578" fmla="*/ 130175 h 688413"/>
                <a:gd name="connsiteX2-579" fmla="*/ 655311 w 1040280"/>
                <a:gd name="connsiteY2-580" fmla="*/ 0 h 688413"/>
                <a:gd name="connsiteX3-581" fmla="*/ 1040280 w 1040280"/>
                <a:gd name="connsiteY3-582" fmla="*/ 210345 h 688413"/>
                <a:gd name="connsiteX4-583" fmla="*/ 814061 w 1040280"/>
                <a:gd name="connsiteY4-584" fmla="*/ 424657 h 688413"/>
                <a:gd name="connsiteX5-585" fmla="*/ 775897 w 1040280"/>
                <a:gd name="connsiteY5-586" fmla="*/ 333327 h 688413"/>
                <a:gd name="connsiteX6-587" fmla="*/ 0 w 1040280"/>
                <a:gd name="connsiteY6-588" fmla="*/ 688413 h 688413"/>
                <a:gd name="connsiteX0-589" fmla="*/ 0 w 1040280"/>
                <a:gd name="connsiteY0-590" fmla="*/ 688413 h 688413"/>
                <a:gd name="connsiteX1-591" fmla="*/ 709286 w 1040280"/>
                <a:gd name="connsiteY1-592" fmla="*/ 130175 h 688413"/>
                <a:gd name="connsiteX2-593" fmla="*/ 655311 w 1040280"/>
                <a:gd name="connsiteY2-594" fmla="*/ 0 h 688413"/>
                <a:gd name="connsiteX3-595" fmla="*/ 1040280 w 1040280"/>
                <a:gd name="connsiteY3-596" fmla="*/ 210345 h 688413"/>
                <a:gd name="connsiteX4-597" fmla="*/ 814061 w 1040280"/>
                <a:gd name="connsiteY4-598" fmla="*/ 424657 h 688413"/>
                <a:gd name="connsiteX5-599" fmla="*/ 775897 w 1040280"/>
                <a:gd name="connsiteY5-600" fmla="*/ 333327 h 688413"/>
                <a:gd name="connsiteX6-601" fmla="*/ 0 w 1040280"/>
                <a:gd name="connsiteY6-602" fmla="*/ 688413 h 688413"/>
                <a:gd name="connsiteX0-603" fmla="*/ 0 w 1040280"/>
                <a:gd name="connsiteY0-604" fmla="*/ 662515 h 662515"/>
                <a:gd name="connsiteX1-605" fmla="*/ 709286 w 1040280"/>
                <a:gd name="connsiteY1-606" fmla="*/ 104277 h 662515"/>
                <a:gd name="connsiteX2-607" fmla="*/ 667388 w 1040280"/>
                <a:gd name="connsiteY2-608" fmla="*/ 0 h 662515"/>
                <a:gd name="connsiteX3-609" fmla="*/ 1040280 w 1040280"/>
                <a:gd name="connsiteY3-610" fmla="*/ 184447 h 662515"/>
                <a:gd name="connsiteX4-611" fmla="*/ 814061 w 1040280"/>
                <a:gd name="connsiteY4-612" fmla="*/ 398759 h 662515"/>
                <a:gd name="connsiteX5-613" fmla="*/ 775897 w 1040280"/>
                <a:gd name="connsiteY5-614" fmla="*/ 307429 h 662515"/>
                <a:gd name="connsiteX6-615" fmla="*/ 0 w 1040280"/>
                <a:gd name="connsiteY6-616" fmla="*/ 662515 h 662515"/>
                <a:gd name="connsiteX0-617" fmla="*/ 0 w 1040280"/>
                <a:gd name="connsiteY0-618" fmla="*/ 653883 h 653883"/>
                <a:gd name="connsiteX1-619" fmla="*/ 709286 w 1040280"/>
                <a:gd name="connsiteY1-620" fmla="*/ 95645 h 653883"/>
                <a:gd name="connsiteX2-621" fmla="*/ 671413 w 1040280"/>
                <a:gd name="connsiteY2-622" fmla="*/ 0 h 653883"/>
                <a:gd name="connsiteX3-623" fmla="*/ 1040280 w 1040280"/>
                <a:gd name="connsiteY3-624" fmla="*/ 175815 h 653883"/>
                <a:gd name="connsiteX4-625" fmla="*/ 814061 w 1040280"/>
                <a:gd name="connsiteY4-626" fmla="*/ 390127 h 653883"/>
                <a:gd name="connsiteX5-627" fmla="*/ 775897 w 1040280"/>
                <a:gd name="connsiteY5-628" fmla="*/ 298797 h 653883"/>
                <a:gd name="connsiteX6-629" fmla="*/ 0 w 1040280"/>
                <a:gd name="connsiteY6-630" fmla="*/ 653883 h 653883"/>
                <a:gd name="connsiteX0-631" fmla="*/ 0 w 1031222"/>
                <a:gd name="connsiteY0-632" fmla="*/ 653883 h 653883"/>
                <a:gd name="connsiteX1-633" fmla="*/ 709286 w 1031222"/>
                <a:gd name="connsiteY1-634" fmla="*/ 95645 h 653883"/>
                <a:gd name="connsiteX2-635" fmla="*/ 671413 w 1031222"/>
                <a:gd name="connsiteY2-636" fmla="*/ 0 h 653883"/>
                <a:gd name="connsiteX3-637" fmla="*/ 1031222 w 1031222"/>
                <a:gd name="connsiteY3-638" fmla="*/ 156392 h 653883"/>
                <a:gd name="connsiteX4-639" fmla="*/ 814061 w 1031222"/>
                <a:gd name="connsiteY4-640" fmla="*/ 390127 h 653883"/>
                <a:gd name="connsiteX5-641" fmla="*/ 775897 w 1031222"/>
                <a:gd name="connsiteY5-642" fmla="*/ 298797 h 653883"/>
                <a:gd name="connsiteX6-643" fmla="*/ 0 w 1031222"/>
                <a:gd name="connsiteY6-644" fmla="*/ 653883 h 653883"/>
                <a:gd name="connsiteX0-645" fmla="*/ 0 w 1024177"/>
                <a:gd name="connsiteY0-646" fmla="*/ 653883 h 653883"/>
                <a:gd name="connsiteX1-647" fmla="*/ 709286 w 1024177"/>
                <a:gd name="connsiteY1-648" fmla="*/ 95645 h 653883"/>
                <a:gd name="connsiteX2-649" fmla="*/ 671413 w 1024177"/>
                <a:gd name="connsiteY2-650" fmla="*/ 0 h 653883"/>
                <a:gd name="connsiteX3-651" fmla="*/ 1024177 w 1024177"/>
                <a:gd name="connsiteY3-652" fmla="*/ 141284 h 653883"/>
                <a:gd name="connsiteX4-653" fmla="*/ 814061 w 1024177"/>
                <a:gd name="connsiteY4-654" fmla="*/ 390127 h 653883"/>
                <a:gd name="connsiteX5-655" fmla="*/ 775897 w 1024177"/>
                <a:gd name="connsiteY5-656" fmla="*/ 298797 h 653883"/>
                <a:gd name="connsiteX6-657" fmla="*/ 0 w 1024177"/>
                <a:gd name="connsiteY6-658" fmla="*/ 653883 h 6538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24177" h="653883">
                  <a:moveTo>
                    <a:pt x="0" y="653883"/>
                  </a:moveTo>
                  <a:cubicBezTo>
                    <a:pt x="62715" y="501228"/>
                    <a:pt x="256539" y="248412"/>
                    <a:pt x="709286" y="95645"/>
                  </a:cubicBezTo>
                  <a:lnTo>
                    <a:pt x="671413" y="0"/>
                  </a:lnTo>
                  <a:lnTo>
                    <a:pt x="1024177" y="141284"/>
                  </a:lnTo>
                  <a:lnTo>
                    <a:pt x="814061" y="390127"/>
                  </a:lnTo>
                  <a:lnTo>
                    <a:pt x="775897" y="298797"/>
                  </a:lnTo>
                  <a:cubicBezTo>
                    <a:pt x="485595" y="351098"/>
                    <a:pt x="194624" y="458957"/>
                    <a:pt x="0" y="653883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3203111" y="1786628"/>
              <a:ext cx="2664284" cy="266299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  <a:alpha val="5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rect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Text" lastClr="000000">
                  <a:lumMod val="50000"/>
                  <a:lumOff val="50000"/>
                  <a:alpha val="50000"/>
                </a:sysClr>
              </a:solidFill>
              <a:prstDash val="sysDash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" name="组合 16"/>
          <p:cNvGrpSpPr/>
          <p:nvPr/>
        </p:nvGrpSpPr>
        <p:grpSpPr bwMode="auto">
          <a:xfrm>
            <a:off x="3762375" y="2464742"/>
            <a:ext cx="1619250" cy="612775"/>
            <a:chOff x="720000" y="928674"/>
            <a:chExt cx="1440000" cy="468000"/>
          </a:xfrm>
          <a:solidFill>
            <a:srgbClr val="0070C0"/>
          </a:solidFill>
        </p:grpSpPr>
        <p:sp>
          <p:nvSpPr>
            <p:cNvPr id="93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44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94" name="TextBox 27"/>
            <p:cNvSpPr txBox="1">
              <a:spLocks noChangeArrowheads="1"/>
            </p:cNvSpPr>
            <p:nvPr/>
          </p:nvSpPr>
          <p:spPr bwMode="auto">
            <a:xfrm>
              <a:off x="762353" y="1022803"/>
              <a:ext cx="1321412" cy="25856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专业技术能力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16"/>
          <p:cNvGrpSpPr/>
          <p:nvPr/>
        </p:nvGrpSpPr>
        <p:grpSpPr bwMode="auto">
          <a:xfrm>
            <a:off x="1643063" y="3914127"/>
            <a:ext cx="1619250" cy="612774"/>
            <a:chOff x="720000" y="928674"/>
            <a:chExt cx="1440000" cy="468000"/>
          </a:xfrm>
          <a:solidFill>
            <a:srgbClr val="0070C0"/>
          </a:solidFill>
        </p:grpSpPr>
        <p:sp>
          <p:nvSpPr>
            <p:cNvPr id="96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44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97" name="TextBox 30"/>
            <p:cNvSpPr txBox="1">
              <a:spLocks noChangeArrowheads="1"/>
            </p:cNvSpPr>
            <p:nvPr/>
          </p:nvSpPr>
          <p:spPr bwMode="auto">
            <a:xfrm>
              <a:off x="726824" y="1031467"/>
              <a:ext cx="1408809" cy="25856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教育教学能力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34"/>
          <p:cNvGrpSpPr/>
          <p:nvPr/>
        </p:nvGrpSpPr>
        <p:grpSpPr bwMode="auto">
          <a:xfrm>
            <a:off x="5843588" y="3914129"/>
            <a:ext cx="1620837" cy="735318"/>
            <a:chOff x="720000" y="928674"/>
            <a:chExt cx="1260000" cy="561591"/>
          </a:xfrm>
          <a:solidFill>
            <a:srgbClr val="0070C0"/>
          </a:solidFill>
        </p:grpSpPr>
        <p:sp>
          <p:nvSpPr>
            <p:cNvPr id="99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26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100" name="TextBox 36"/>
            <p:cNvSpPr txBox="1">
              <a:spLocks noChangeArrowheads="1"/>
            </p:cNvSpPr>
            <p:nvPr/>
          </p:nvSpPr>
          <p:spPr bwMode="auto">
            <a:xfrm>
              <a:off x="831127" y="1043650"/>
              <a:ext cx="1033498" cy="44661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科研与开发能力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31"/>
          <p:cNvGrpSpPr/>
          <p:nvPr/>
        </p:nvGrpSpPr>
        <p:grpSpPr bwMode="auto">
          <a:xfrm>
            <a:off x="2214564" y="5607991"/>
            <a:ext cx="1619250" cy="612775"/>
            <a:chOff x="720000" y="928674"/>
            <a:chExt cx="1440000" cy="468000"/>
          </a:xfrm>
          <a:solidFill>
            <a:srgbClr val="0070C0"/>
          </a:solidFill>
        </p:grpSpPr>
        <p:sp>
          <p:nvSpPr>
            <p:cNvPr id="102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44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103" name="TextBox 33"/>
            <p:cNvSpPr txBox="1">
              <a:spLocks noChangeArrowheads="1"/>
            </p:cNvSpPr>
            <p:nvPr/>
          </p:nvSpPr>
          <p:spPr bwMode="auto">
            <a:xfrm>
              <a:off x="727531" y="1032816"/>
              <a:ext cx="1408808" cy="25856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职业指导能力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37"/>
          <p:cNvGrpSpPr/>
          <p:nvPr/>
        </p:nvGrpSpPr>
        <p:grpSpPr bwMode="auto">
          <a:xfrm>
            <a:off x="5286375" y="5607992"/>
            <a:ext cx="1619250" cy="638029"/>
            <a:chOff x="720000" y="928674"/>
            <a:chExt cx="1260000" cy="487288"/>
          </a:xfrm>
          <a:solidFill>
            <a:srgbClr val="0070C0"/>
          </a:solidFill>
        </p:grpSpPr>
        <p:sp>
          <p:nvSpPr>
            <p:cNvPr id="105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26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106" name="TextBox 39"/>
            <p:cNvSpPr txBox="1">
              <a:spLocks noChangeArrowheads="1"/>
            </p:cNvSpPr>
            <p:nvPr/>
          </p:nvSpPr>
          <p:spPr bwMode="auto">
            <a:xfrm>
              <a:off x="757059" y="969347"/>
              <a:ext cx="1185882" cy="44661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人才的能力价值和道德价值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7" name="TextBox 4"/>
          <p:cNvSpPr txBox="1">
            <a:spLocks noChangeArrowheads="1"/>
          </p:cNvSpPr>
          <p:nvPr/>
        </p:nvSpPr>
        <p:spPr bwMode="auto">
          <a:xfrm>
            <a:off x="3473367" y="4005064"/>
            <a:ext cx="213759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基本素质</a:t>
            </a:r>
            <a:endParaRPr lang="zh-CN" altLang="en-US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92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95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职业教育学的发展历程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二、中国职业教育学的发展脉络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（三）职业教育学学科体系的初步形成(1978年——20世纪90年代初)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331771" y="5517499"/>
            <a:ext cx="1748039" cy="1008111"/>
            <a:chOff x="2552798" y="4228273"/>
            <a:chExt cx="1988419" cy="1146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2662527" y="4228273"/>
              <a:ext cx="1630230" cy="455130"/>
              <a:chOff x="2577549" y="4334378"/>
              <a:chExt cx="1630230" cy="455130"/>
            </a:xfrm>
          </p:grpSpPr>
          <p:sp>
            <p:nvSpPr>
              <p:cNvPr id="58" name="Freeform 172"/>
              <p:cNvSpPr>
                <a:spLocks noEditPoints="1"/>
              </p:cNvSpPr>
              <p:nvPr/>
            </p:nvSpPr>
            <p:spPr bwMode="auto">
              <a:xfrm>
                <a:off x="2577549" y="4429165"/>
                <a:ext cx="150550" cy="243747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73"/>
              <p:cNvSpPr/>
              <p:nvPr/>
            </p:nvSpPr>
            <p:spPr bwMode="auto">
              <a:xfrm>
                <a:off x="2756775" y="4429165"/>
                <a:ext cx="67389" cy="243747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文本框 1132"/>
              <p:cNvSpPr txBox="1"/>
              <p:nvPr/>
            </p:nvSpPr>
            <p:spPr>
              <a:xfrm>
                <a:off x="2947059" y="4334378"/>
                <a:ext cx="1260720" cy="455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</a:t>
                </a:r>
                <a:r>
                  <a:rPr lang="zh-CN" altLang="en-US" sz="2000" b="1" dirty="0" smtClean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前</a:t>
                </a:r>
                <a:endParaRPr lang="zh-CN" altLang="en-US" sz="2000" b="1" dirty="0">
                  <a:solidFill>
                    <a:srgbClr val="B0B7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552798" y="4709823"/>
              <a:ext cx="1988419" cy="665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推行</a:t>
              </a:r>
              <a:r>
                <a: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“双证书”教育制度</a:t>
              </a:r>
              <a:endPara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486509" y="5477431"/>
            <a:ext cx="1851954" cy="1048181"/>
            <a:chOff x="5062364" y="4242774"/>
            <a:chExt cx="2106622" cy="1192321"/>
          </a:xfrm>
        </p:grpSpPr>
        <p:grpSp>
          <p:nvGrpSpPr>
            <p:cNvPr id="62" name="组合 61"/>
            <p:cNvGrpSpPr/>
            <p:nvPr/>
          </p:nvGrpSpPr>
          <p:grpSpPr>
            <a:xfrm>
              <a:off x="5062364" y="4242774"/>
              <a:ext cx="2106622" cy="1192321"/>
              <a:chOff x="2459603" y="4175811"/>
              <a:chExt cx="2106623" cy="1192321"/>
            </a:xfrm>
          </p:grpSpPr>
          <p:sp>
            <p:nvSpPr>
              <p:cNvPr id="65" name="文本框 338"/>
              <p:cNvSpPr txBox="1"/>
              <p:nvPr/>
            </p:nvSpPr>
            <p:spPr>
              <a:xfrm>
                <a:off x="2921531" y="4175811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入职</a:t>
                </a:r>
                <a:endPara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459603" y="4702942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施行以“老带新”的校本培训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Freeform 177"/>
            <p:cNvSpPr>
              <a:spLocks noEditPoints="1"/>
            </p:cNvSpPr>
            <p:nvPr/>
          </p:nvSpPr>
          <p:spPr bwMode="auto">
            <a:xfrm>
              <a:off x="5158702" y="4384251"/>
              <a:ext cx="153417" cy="245181"/>
            </a:xfrm>
            <a:custGeom>
              <a:avLst/>
              <a:gdLst>
                <a:gd name="T0" fmla="*/ 14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4 w 44"/>
                <a:gd name="T11" fmla="*/ 0 h 69"/>
                <a:gd name="T12" fmla="*/ 31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1 w 44"/>
                <a:gd name="T23" fmla="*/ 69 h 69"/>
                <a:gd name="T24" fmla="*/ 14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4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6" y="69"/>
                    <a:pt x="31" y="69"/>
                  </a:cubicBezTo>
                  <a:lnTo>
                    <a:pt x="14" y="69"/>
                  </a:lnTo>
                  <a:close/>
                  <a:moveTo>
                    <a:pt x="36" y="15"/>
                  </a:moveTo>
                  <a:cubicBezTo>
                    <a:pt x="36" y="13"/>
                    <a:pt x="36" y="11"/>
                    <a:pt x="34" y="10"/>
                  </a:cubicBezTo>
                  <a:cubicBezTo>
                    <a:pt x="33" y="9"/>
                    <a:pt x="32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9"/>
                    <a:pt x="10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9" y="58"/>
                    <a:pt x="10" y="60"/>
                  </a:cubicBezTo>
                  <a:cubicBezTo>
                    <a:pt x="11" y="61"/>
                    <a:pt x="13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2" y="62"/>
                    <a:pt x="33" y="61"/>
                    <a:pt x="34" y="60"/>
                  </a:cubicBezTo>
                  <a:cubicBezTo>
                    <a:pt x="36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8"/>
            <p:cNvSpPr/>
            <p:nvPr/>
          </p:nvSpPr>
          <p:spPr bwMode="auto">
            <a:xfrm>
              <a:off x="5343663" y="4384251"/>
              <a:ext cx="146248" cy="245181"/>
            </a:xfrm>
            <a:custGeom>
              <a:avLst/>
              <a:gdLst>
                <a:gd name="T0" fmla="*/ 0 w 42"/>
                <a:gd name="T1" fmla="*/ 69 h 69"/>
                <a:gd name="T2" fmla="*/ 0 w 42"/>
                <a:gd name="T3" fmla="*/ 48 h 69"/>
                <a:gd name="T4" fmla="*/ 3 w 42"/>
                <a:gd name="T5" fmla="*/ 36 h 69"/>
                <a:gd name="T6" fmla="*/ 15 w 42"/>
                <a:gd name="T7" fmla="*/ 33 h 69"/>
                <a:gd name="T8" fmla="*/ 25 w 42"/>
                <a:gd name="T9" fmla="*/ 33 h 69"/>
                <a:gd name="T10" fmla="*/ 32 w 42"/>
                <a:gd name="T11" fmla="*/ 30 h 69"/>
                <a:gd name="T12" fmla="*/ 34 w 42"/>
                <a:gd name="T13" fmla="*/ 24 h 69"/>
                <a:gd name="T14" fmla="*/ 34 w 42"/>
                <a:gd name="T15" fmla="*/ 17 h 69"/>
                <a:gd name="T16" fmla="*/ 32 w 42"/>
                <a:gd name="T17" fmla="*/ 10 h 69"/>
                <a:gd name="T18" fmla="*/ 25 w 42"/>
                <a:gd name="T19" fmla="*/ 8 h 69"/>
                <a:gd name="T20" fmla="*/ 16 w 42"/>
                <a:gd name="T21" fmla="*/ 8 h 69"/>
                <a:gd name="T22" fmla="*/ 8 w 42"/>
                <a:gd name="T23" fmla="*/ 16 h 69"/>
                <a:gd name="T24" fmla="*/ 8 w 42"/>
                <a:gd name="T25" fmla="*/ 22 h 69"/>
                <a:gd name="T26" fmla="*/ 0 w 42"/>
                <a:gd name="T27" fmla="*/ 22 h 69"/>
                <a:gd name="T28" fmla="*/ 0 w 42"/>
                <a:gd name="T29" fmla="*/ 16 h 69"/>
                <a:gd name="T30" fmla="*/ 4 w 42"/>
                <a:gd name="T31" fmla="*/ 4 h 69"/>
                <a:gd name="T32" fmla="*/ 16 w 42"/>
                <a:gd name="T33" fmla="*/ 0 h 69"/>
                <a:gd name="T34" fmla="*/ 25 w 42"/>
                <a:gd name="T35" fmla="*/ 0 h 69"/>
                <a:gd name="T36" fmla="*/ 38 w 42"/>
                <a:gd name="T37" fmla="*/ 4 h 69"/>
                <a:gd name="T38" fmla="*/ 42 w 42"/>
                <a:gd name="T39" fmla="*/ 17 h 69"/>
                <a:gd name="T40" fmla="*/ 42 w 42"/>
                <a:gd name="T41" fmla="*/ 24 h 69"/>
                <a:gd name="T42" fmla="*/ 38 w 42"/>
                <a:gd name="T43" fmla="*/ 35 h 69"/>
                <a:gd name="T44" fmla="*/ 26 w 42"/>
                <a:gd name="T45" fmla="*/ 39 h 69"/>
                <a:gd name="T46" fmla="*/ 16 w 42"/>
                <a:gd name="T47" fmla="*/ 39 h 69"/>
                <a:gd name="T48" fmla="*/ 10 w 42"/>
                <a:gd name="T49" fmla="*/ 42 h 69"/>
                <a:gd name="T50" fmla="*/ 8 w 42"/>
                <a:gd name="T51" fmla="*/ 48 h 69"/>
                <a:gd name="T52" fmla="*/ 8 w 42"/>
                <a:gd name="T53" fmla="*/ 62 h 69"/>
                <a:gd name="T54" fmla="*/ 41 w 42"/>
                <a:gd name="T55" fmla="*/ 62 h 69"/>
                <a:gd name="T56" fmla="*/ 41 w 42"/>
                <a:gd name="T57" fmla="*/ 69 h 69"/>
                <a:gd name="T58" fmla="*/ 0 w 42"/>
                <a:gd name="T5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69">
                  <a:moveTo>
                    <a:pt x="0" y="6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1" y="39"/>
                    <a:pt x="3" y="36"/>
                  </a:cubicBezTo>
                  <a:cubicBezTo>
                    <a:pt x="6" y="34"/>
                    <a:pt x="10" y="33"/>
                    <a:pt x="1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8" y="33"/>
                    <a:pt x="30" y="32"/>
                    <a:pt x="32" y="30"/>
                  </a:cubicBezTo>
                  <a:cubicBezTo>
                    <a:pt x="33" y="29"/>
                    <a:pt x="34" y="26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3" y="12"/>
                    <a:pt x="32" y="10"/>
                  </a:cubicBezTo>
                  <a:cubicBezTo>
                    <a:pt x="30" y="9"/>
                    <a:pt x="28" y="8"/>
                    <a:pt x="2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1"/>
                    <a:pt x="8" y="1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1" y="0"/>
                    <a:pt x="35" y="1"/>
                    <a:pt x="38" y="4"/>
                  </a:cubicBezTo>
                  <a:cubicBezTo>
                    <a:pt x="40" y="7"/>
                    <a:pt x="42" y="11"/>
                    <a:pt x="42" y="17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0" y="33"/>
                    <a:pt x="38" y="35"/>
                  </a:cubicBezTo>
                  <a:cubicBezTo>
                    <a:pt x="35" y="38"/>
                    <a:pt x="31" y="39"/>
                    <a:pt x="2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3" y="39"/>
                    <a:pt x="11" y="40"/>
                    <a:pt x="10" y="42"/>
                  </a:cubicBezTo>
                  <a:cubicBezTo>
                    <a:pt x="8" y="43"/>
                    <a:pt x="8" y="45"/>
                    <a:pt x="8" y="4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9"/>
                    <a:pt x="41" y="69"/>
                    <a:pt x="41" y="69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48348" y="5477431"/>
            <a:ext cx="1860557" cy="1048181"/>
            <a:chOff x="7667364" y="4233412"/>
            <a:chExt cx="2116408" cy="1192321"/>
          </a:xfrm>
        </p:grpSpPr>
        <p:grpSp>
          <p:nvGrpSpPr>
            <p:cNvPr id="68" name="组合 67"/>
            <p:cNvGrpSpPr/>
            <p:nvPr/>
          </p:nvGrpSpPr>
          <p:grpSpPr>
            <a:xfrm>
              <a:off x="7667364" y="4233412"/>
              <a:ext cx="2116408" cy="1192321"/>
              <a:chOff x="2478452" y="4166449"/>
              <a:chExt cx="2116409" cy="1192321"/>
            </a:xfrm>
          </p:grpSpPr>
          <p:sp>
            <p:nvSpPr>
              <p:cNvPr id="71" name="文本框 344"/>
              <p:cNvSpPr txBox="1"/>
              <p:nvPr/>
            </p:nvSpPr>
            <p:spPr>
              <a:xfrm>
                <a:off x="2950166" y="4166449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40AB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在职</a:t>
                </a:r>
                <a:endParaRPr lang="zh-CN" altLang="en-US" sz="2000" b="1" dirty="0">
                  <a:solidFill>
                    <a:srgbClr val="40AB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478452" y="4693580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力行“双师型”继续教育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Freeform 188"/>
            <p:cNvSpPr>
              <a:spLocks noEditPoints="1"/>
            </p:cNvSpPr>
            <p:nvPr/>
          </p:nvSpPr>
          <p:spPr bwMode="auto">
            <a:xfrm>
              <a:off x="7779078" y="4374157"/>
              <a:ext cx="154851" cy="245181"/>
            </a:xfrm>
            <a:custGeom>
              <a:avLst/>
              <a:gdLst>
                <a:gd name="T0" fmla="*/ 13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3 w 44"/>
                <a:gd name="T11" fmla="*/ 0 h 69"/>
                <a:gd name="T12" fmla="*/ 30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0 w 44"/>
                <a:gd name="T23" fmla="*/ 69 h 69"/>
                <a:gd name="T24" fmla="*/ 13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3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5" y="69"/>
                    <a:pt x="30" y="69"/>
                  </a:cubicBezTo>
                  <a:lnTo>
                    <a:pt x="13" y="69"/>
                  </a:lnTo>
                  <a:close/>
                  <a:moveTo>
                    <a:pt x="36" y="15"/>
                  </a:moveTo>
                  <a:cubicBezTo>
                    <a:pt x="36" y="13"/>
                    <a:pt x="35" y="11"/>
                    <a:pt x="34" y="10"/>
                  </a:cubicBezTo>
                  <a:cubicBezTo>
                    <a:pt x="33" y="9"/>
                    <a:pt x="31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8" y="58"/>
                    <a:pt x="10" y="60"/>
                  </a:cubicBezTo>
                  <a:cubicBezTo>
                    <a:pt x="11" y="61"/>
                    <a:pt x="12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1" y="62"/>
                    <a:pt x="33" y="61"/>
                    <a:pt x="34" y="60"/>
                  </a:cubicBezTo>
                  <a:cubicBezTo>
                    <a:pt x="35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9"/>
            <p:cNvSpPr/>
            <p:nvPr/>
          </p:nvSpPr>
          <p:spPr bwMode="auto">
            <a:xfrm>
              <a:off x="7959078" y="4374157"/>
              <a:ext cx="147683" cy="245181"/>
            </a:xfrm>
            <a:custGeom>
              <a:avLst/>
              <a:gdLst>
                <a:gd name="T0" fmla="*/ 15 w 42"/>
                <a:gd name="T1" fmla="*/ 69 h 69"/>
                <a:gd name="T2" fmla="*/ 4 w 42"/>
                <a:gd name="T3" fmla="*/ 66 h 69"/>
                <a:gd name="T4" fmla="*/ 0 w 42"/>
                <a:gd name="T5" fmla="*/ 55 h 69"/>
                <a:gd name="T6" fmla="*/ 0 w 42"/>
                <a:gd name="T7" fmla="*/ 48 h 69"/>
                <a:gd name="T8" fmla="*/ 8 w 42"/>
                <a:gd name="T9" fmla="*/ 48 h 69"/>
                <a:gd name="T10" fmla="*/ 8 w 42"/>
                <a:gd name="T11" fmla="*/ 55 h 69"/>
                <a:gd name="T12" fmla="*/ 15 w 42"/>
                <a:gd name="T13" fmla="*/ 62 h 69"/>
                <a:gd name="T14" fmla="*/ 26 w 42"/>
                <a:gd name="T15" fmla="*/ 62 h 69"/>
                <a:gd name="T16" fmla="*/ 35 w 42"/>
                <a:gd name="T17" fmla="*/ 53 h 69"/>
                <a:gd name="T18" fmla="*/ 35 w 42"/>
                <a:gd name="T19" fmla="*/ 46 h 69"/>
                <a:gd name="T20" fmla="*/ 32 w 42"/>
                <a:gd name="T21" fmla="*/ 39 h 69"/>
                <a:gd name="T22" fmla="*/ 26 w 42"/>
                <a:gd name="T23" fmla="*/ 37 h 69"/>
                <a:gd name="T24" fmla="*/ 16 w 42"/>
                <a:gd name="T25" fmla="*/ 37 h 69"/>
                <a:gd name="T26" fmla="*/ 16 w 42"/>
                <a:gd name="T27" fmla="*/ 31 h 69"/>
                <a:gd name="T28" fmla="*/ 27 w 42"/>
                <a:gd name="T29" fmla="*/ 31 h 69"/>
                <a:gd name="T30" fmla="*/ 32 w 42"/>
                <a:gd name="T31" fmla="*/ 29 h 69"/>
                <a:gd name="T32" fmla="*/ 34 w 42"/>
                <a:gd name="T33" fmla="*/ 23 h 69"/>
                <a:gd name="T34" fmla="*/ 34 w 42"/>
                <a:gd name="T35" fmla="*/ 16 h 69"/>
                <a:gd name="T36" fmla="*/ 27 w 42"/>
                <a:gd name="T37" fmla="*/ 8 h 69"/>
                <a:gd name="T38" fmla="*/ 15 w 42"/>
                <a:gd name="T39" fmla="*/ 8 h 69"/>
                <a:gd name="T40" fmla="*/ 8 w 42"/>
                <a:gd name="T41" fmla="*/ 15 h 69"/>
                <a:gd name="T42" fmla="*/ 8 w 42"/>
                <a:gd name="T43" fmla="*/ 22 h 69"/>
                <a:gd name="T44" fmla="*/ 1 w 42"/>
                <a:gd name="T45" fmla="*/ 22 h 69"/>
                <a:gd name="T46" fmla="*/ 1 w 42"/>
                <a:gd name="T47" fmla="*/ 15 h 69"/>
                <a:gd name="T48" fmla="*/ 5 w 42"/>
                <a:gd name="T49" fmla="*/ 4 h 69"/>
                <a:gd name="T50" fmla="*/ 15 w 42"/>
                <a:gd name="T51" fmla="*/ 0 h 69"/>
                <a:gd name="T52" fmla="*/ 27 w 42"/>
                <a:gd name="T53" fmla="*/ 0 h 69"/>
                <a:gd name="T54" fmla="*/ 41 w 42"/>
                <a:gd name="T55" fmla="*/ 13 h 69"/>
                <a:gd name="T56" fmla="*/ 41 w 42"/>
                <a:gd name="T57" fmla="*/ 22 h 69"/>
                <a:gd name="T58" fmla="*/ 39 w 42"/>
                <a:gd name="T59" fmla="*/ 30 h 69"/>
                <a:gd name="T60" fmla="*/ 34 w 42"/>
                <a:gd name="T61" fmla="*/ 34 h 69"/>
                <a:gd name="T62" fmla="*/ 40 w 42"/>
                <a:gd name="T63" fmla="*/ 37 h 69"/>
                <a:gd name="T64" fmla="*/ 42 w 42"/>
                <a:gd name="T65" fmla="*/ 46 h 69"/>
                <a:gd name="T66" fmla="*/ 42 w 42"/>
                <a:gd name="T67" fmla="*/ 53 h 69"/>
                <a:gd name="T68" fmla="*/ 27 w 42"/>
                <a:gd name="T69" fmla="*/ 69 h 69"/>
                <a:gd name="T70" fmla="*/ 15 w 42"/>
                <a:gd name="T7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9">
                  <a:moveTo>
                    <a:pt x="15" y="69"/>
                  </a:moveTo>
                  <a:cubicBezTo>
                    <a:pt x="10" y="69"/>
                    <a:pt x="7" y="68"/>
                    <a:pt x="4" y="66"/>
                  </a:cubicBezTo>
                  <a:cubicBezTo>
                    <a:pt x="2" y="64"/>
                    <a:pt x="0" y="60"/>
                    <a:pt x="0" y="5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9"/>
                    <a:pt x="10" y="62"/>
                    <a:pt x="1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32" y="62"/>
                    <a:pt x="35" y="59"/>
                    <a:pt x="35" y="53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3"/>
                    <a:pt x="34" y="41"/>
                    <a:pt x="32" y="39"/>
                  </a:cubicBezTo>
                  <a:cubicBezTo>
                    <a:pt x="31" y="38"/>
                    <a:pt x="29" y="37"/>
                    <a:pt x="2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1"/>
                    <a:pt x="31" y="30"/>
                    <a:pt x="32" y="29"/>
                  </a:cubicBezTo>
                  <a:cubicBezTo>
                    <a:pt x="33" y="28"/>
                    <a:pt x="34" y="26"/>
                    <a:pt x="34" y="2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0"/>
                    <a:pt x="32" y="8"/>
                    <a:pt x="27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8"/>
                    <a:pt x="8" y="10"/>
                    <a:pt x="8" y="15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2" y="6"/>
                    <a:pt x="5" y="4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6" y="0"/>
                    <a:pt x="41" y="4"/>
                    <a:pt x="41" y="1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6"/>
                    <a:pt x="41" y="29"/>
                    <a:pt x="39" y="30"/>
                  </a:cubicBezTo>
                  <a:cubicBezTo>
                    <a:pt x="38" y="32"/>
                    <a:pt x="36" y="33"/>
                    <a:pt x="34" y="34"/>
                  </a:cubicBezTo>
                  <a:cubicBezTo>
                    <a:pt x="36" y="34"/>
                    <a:pt x="38" y="35"/>
                    <a:pt x="40" y="37"/>
                  </a:cubicBezTo>
                  <a:cubicBezTo>
                    <a:pt x="42" y="40"/>
                    <a:pt x="42" y="42"/>
                    <a:pt x="42" y="46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64"/>
                    <a:pt x="37" y="69"/>
                    <a:pt x="27" y="69"/>
                  </a:cubicBezTo>
                  <a:lnTo>
                    <a:pt x="15" y="69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560443" y="2807815"/>
            <a:ext cx="6368954" cy="2448000"/>
            <a:chOff x="1423148" y="709384"/>
            <a:chExt cx="6368954" cy="2632349"/>
          </a:xfrm>
        </p:grpSpPr>
        <p:sp>
          <p:nvSpPr>
            <p:cNvPr id="74" name="Freeform 145"/>
            <p:cNvSpPr/>
            <p:nvPr/>
          </p:nvSpPr>
          <p:spPr bwMode="auto">
            <a:xfrm>
              <a:off x="1593179" y="739873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1740023" y="87411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7"/>
            <p:cNvSpPr/>
            <p:nvPr/>
          </p:nvSpPr>
          <p:spPr bwMode="auto">
            <a:xfrm>
              <a:off x="1772165" y="90688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B0B7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50"/>
            <p:cNvSpPr/>
            <p:nvPr/>
          </p:nvSpPr>
          <p:spPr bwMode="auto">
            <a:xfrm rot="18647847">
              <a:off x="1863009" y="1036035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21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62"/>
            <p:cNvSpPr/>
            <p:nvPr/>
          </p:nvSpPr>
          <p:spPr bwMode="auto">
            <a:xfrm>
              <a:off x="1772165" y="90688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939614" y="709384"/>
              <a:ext cx="1852488" cy="2632349"/>
              <a:chOff x="2540482" y="1591137"/>
              <a:chExt cx="2333108" cy="3315300"/>
            </a:xfrm>
          </p:grpSpPr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540482" y="1610187"/>
                <a:ext cx="1946250" cy="3296250"/>
              </a:xfrm>
              <a:prstGeom prst="rect">
                <a:avLst/>
              </a:prstGeom>
            </p:spPr>
          </p:pic>
          <p:sp>
            <p:nvSpPr>
              <p:cNvPr id="126" name="Freeform 145"/>
              <p:cNvSpPr/>
              <p:nvPr/>
            </p:nvSpPr>
            <p:spPr bwMode="auto">
              <a:xfrm>
                <a:off x="2697619" y="1591137"/>
                <a:ext cx="1789113" cy="3127375"/>
              </a:xfrm>
              <a:custGeom>
                <a:avLst/>
                <a:gdLst>
                  <a:gd name="T0" fmla="*/ 367 w 476"/>
                  <a:gd name="T1" fmla="*/ 417 h 833"/>
                  <a:gd name="T2" fmla="*/ 476 w 476"/>
                  <a:gd name="T3" fmla="*/ 267 h 833"/>
                  <a:gd name="T4" fmla="*/ 238 w 476"/>
                  <a:gd name="T5" fmla="*/ 0 h 833"/>
                  <a:gd name="T6" fmla="*/ 0 w 476"/>
                  <a:gd name="T7" fmla="*/ 267 h 833"/>
                  <a:gd name="T8" fmla="*/ 109 w 476"/>
                  <a:gd name="T9" fmla="*/ 417 h 833"/>
                  <a:gd name="T10" fmla="*/ 0 w 476"/>
                  <a:gd name="T11" fmla="*/ 566 h 833"/>
                  <a:gd name="T12" fmla="*/ 238 w 476"/>
                  <a:gd name="T13" fmla="*/ 833 h 833"/>
                  <a:gd name="T14" fmla="*/ 476 w 476"/>
                  <a:gd name="T15" fmla="*/ 566 h 833"/>
                  <a:gd name="T16" fmla="*/ 367 w 476"/>
                  <a:gd name="T17" fmla="*/ 417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833">
                    <a:moveTo>
                      <a:pt x="367" y="417"/>
                    </a:moveTo>
                    <a:cubicBezTo>
                      <a:pt x="367" y="347"/>
                      <a:pt x="413" y="287"/>
                      <a:pt x="476" y="267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63" y="287"/>
                      <a:pt x="109" y="347"/>
                      <a:pt x="109" y="417"/>
                    </a:cubicBezTo>
                    <a:cubicBezTo>
                      <a:pt x="109" y="487"/>
                      <a:pt x="63" y="546"/>
                      <a:pt x="0" y="566"/>
                    </a:cubicBezTo>
                    <a:cubicBezTo>
                      <a:pt x="238" y="833"/>
                      <a:pt x="238" y="833"/>
                      <a:pt x="238" y="833"/>
                    </a:cubicBezTo>
                    <a:cubicBezTo>
                      <a:pt x="476" y="566"/>
                      <a:pt x="476" y="566"/>
                      <a:pt x="476" y="566"/>
                    </a:cubicBezTo>
                    <a:cubicBezTo>
                      <a:pt x="413" y="546"/>
                      <a:pt x="367" y="487"/>
                      <a:pt x="367" y="4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C">
                      <a:alpha val="88627"/>
                    </a:srgbClr>
                  </a:gs>
                  <a:gs pos="100000">
                    <a:srgbClr val="D7D7D7"/>
                  </a:gs>
                  <a:gs pos="100000">
                    <a:srgbClr val="AFB1B3">
                      <a:alpha val="60784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46"/>
              <p:cNvSpPr/>
              <p:nvPr/>
            </p:nvSpPr>
            <p:spPr bwMode="auto">
              <a:xfrm>
                <a:off x="2882562" y="1760205"/>
                <a:ext cx="1419225" cy="2789238"/>
              </a:xfrm>
              <a:custGeom>
                <a:avLst/>
                <a:gdLst>
                  <a:gd name="T0" fmla="*/ 0 w 378"/>
                  <a:gd name="T1" fmla="*/ 531 h 743"/>
                  <a:gd name="T2" fmla="*/ 90 w 378"/>
                  <a:gd name="T3" fmla="*/ 372 h 743"/>
                  <a:gd name="T4" fmla="*/ 0 w 378"/>
                  <a:gd name="T5" fmla="*/ 212 h 743"/>
                  <a:gd name="T6" fmla="*/ 189 w 378"/>
                  <a:gd name="T7" fmla="*/ 0 h 743"/>
                  <a:gd name="T8" fmla="*/ 378 w 378"/>
                  <a:gd name="T9" fmla="*/ 212 h 743"/>
                  <a:gd name="T10" fmla="*/ 288 w 378"/>
                  <a:gd name="T11" fmla="*/ 372 h 743"/>
                  <a:gd name="T12" fmla="*/ 378 w 378"/>
                  <a:gd name="T13" fmla="*/ 531 h 743"/>
                  <a:gd name="T14" fmla="*/ 189 w 378"/>
                  <a:gd name="T15" fmla="*/ 743 h 743"/>
                  <a:gd name="T16" fmla="*/ 0 w 378"/>
                  <a:gd name="T17" fmla="*/ 531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8" h="743">
                    <a:moveTo>
                      <a:pt x="0" y="531"/>
                    </a:moveTo>
                    <a:cubicBezTo>
                      <a:pt x="55" y="498"/>
                      <a:pt x="90" y="438"/>
                      <a:pt x="90" y="372"/>
                    </a:cubicBezTo>
                    <a:cubicBezTo>
                      <a:pt x="90" y="305"/>
                      <a:pt x="55" y="245"/>
                      <a:pt x="0" y="212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23" y="245"/>
                      <a:pt x="288" y="305"/>
                      <a:pt x="288" y="372"/>
                    </a:cubicBezTo>
                    <a:cubicBezTo>
                      <a:pt x="288" y="438"/>
                      <a:pt x="323" y="498"/>
                      <a:pt x="378" y="531"/>
                    </a:cubicBezTo>
                    <a:cubicBezTo>
                      <a:pt x="189" y="743"/>
                      <a:pt x="189" y="743"/>
                      <a:pt x="189" y="743"/>
                    </a:cubicBezTo>
                    <a:lnTo>
                      <a:pt x="0" y="531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DEDEDE">
                      <a:alpha val="61000"/>
                    </a:srgbClr>
                  </a:gs>
                  <a:gs pos="0">
                    <a:schemeClr val="accent1">
                      <a:lumMod val="5000"/>
                      <a:lumOff val="95000"/>
                      <a:alpha val="89000"/>
                    </a:schemeClr>
                  </a:gs>
                  <a:gs pos="100000">
                    <a:srgbClr val="B6B8BA">
                      <a:alpha val="61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47"/>
              <p:cNvSpPr/>
              <p:nvPr/>
            </p:nvSpPr>
            <p:spPr bwMode="auto">
              <a:xfrm>
                <a:off x="2923042" y="1801480"/>
                <a:ext cx="1338263" cy="2706688"/>
              </a:xfrm>
              <a:custGeom>
                <a:avLst/>
                <a:gdLst>
                  <a:gd name="T0" fmla="*/ 0 w 356"/>
                  <a:gd name="T1" fmla="*/ 521 h 721"/>
                  <a:gd name="T2" fmla="*/ 86 w 356"/>
                  <a:gd name="T3" fmla="*/ 360 h 721"/>
                  <a:gd name="T4" fmla="*/ 0 w 356"/>
                  <a:gd name="T5" fmla="*/ 199 h 721"/>
                  <a:gd name="T6" fmla="*/ 178 w 356"/>
                  <a:gd name="T7" fmla="*/ 0 h 721"/>
                  <a:gd name="T8" fmla="*/ 356 w 356"/>
                  <a:gd name="T9" fmla="*/ 199 h 721"/>
                  <a:gd name="T10" fmla="*/ 270 w 356"/>
                  <a:gd name="T11" fmla="*/ 360 h 721"/>
                  <a:gd name="T12" fmla="*/ 356 w 356"/>
                  <a:gd name="T13" fmla="*/ 521 h 721"/>
                  <a:gd name="T14" fmla="*/ 178 w 356"/>
                  <a:gd name="T15" fmla="*/ 721 h 721"/>
                  <a:gd name="T16" fmla="*/ 0 w 356"/>
                  <a:gd name="T17" fmla="*/ 521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721">
                    <a:moveTo>
                      <a:pt x="0" y="521"/>
                    </a:moveTo>
                    <a:cubicBezTo>
                      <a:pt x="54" y="486"/>
                      <a:pt x="86" y="426"/>
                      <a:pt x="86" y="360"/>
                    </a:cubicBezTo>
                    <a:cubicBezTo>
                      <a:pt x="86" y="294"/>
                      <a:pt x="54" y="235"/>
                      <a:pt x="0" y="199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356" y="199"/>
                      <a:pt x="356" y="199"/>
                      <a:pt x="356" y="199"/>
                    </a:cubicBezTo>
                    <a:cubicBezTo>
                      <a:pt x="302" y="235"/>
                      <a:pt x="270" y="294"/>
                      <a:pt x="270" y="360"/>
                    </a:cubicBezTo>
                    <a:cubicBezTo>
                      <a:pt x="270" y="426"/>
                      <a:pt x="302" y="486"/>
                      <a:pt x="356" y="521"/>
                    </a:cubicBezTo>
                    <a:cubicBezTo>
                      <a:pt x="178" y="721"/>
                      <a:pt x="178" y="721"/>
                      <a:pt x="178" y="721"/>
                    </a:cubicBezTo>
                    <a:lnTo>
                      <a:pt x="0" y="521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50"/>
              <p:cNvSpPr/>
              <p:nvPr/>
            </p:nvSpPr>
            <p:spPr bwMode="auto">
              <a:xfrm rot="18647847">
                <a:off x="3055902" y="1973662"/>
                <a:ext cx="1817688" cy="1817688"/>
              </a:xfrm>
              <a:custGeom>
                <a:avLst/>
                <a:gdLst>
                  <a:gd name="T0" fmla="*/ 398 w 484"/>
                  <a:gd name="T1" fmla="*/ 86 h 484"/>
                  <a:gd name="T2" fmla="*/ 398 w 484"/>
                  <a:gd name="T3" fmla="*/ 398 h 484"/>
                  <a:gd name="T4" fmla="*/ 86 w 484"/>
                  <a:gd name="T5" fmla="*/ 398 h 484"/>
                  <a:gd name="T6" fmla="*/ 86 w 484"/>
                  <a:gd name="T7" fmla="*/ 86 h 484"/>
                  <a:gd name="T8" fmla="*/ 398 w 484"/>
                  <a:gd name="T9" fmla="*/ 8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484">
                    <a:moveTo>
                      <a:pt x="398" y="86"/>
                    </a:moveTo>
                    <a:cubicBezTo>
                      <a:pt x="484" y="172"/>
                      <a:pt x="484" y="312"/>
                      <a:pt x="398" y="398"/>
                    </a:cubicBezTo>
                    <a:cubicBezTo>
                      <a:pt x="312" y="484"/>
                      <a:pt x="172" y="484"/>
                      <a:pt x="86" y="398"/>
                    </a:cubicBezTo>
                    <a:cubicBezTo>
                      <a:pt x="0" y="312"/>
                      <a:pt x="0" y="172"/>
                      <a:pt x="86" y="86"/>
                    </a:cubicBezTo>
                    <a:cubicBezTo>
                      <a:pt x="172" y="0"/>
                      <a:pt x="312" y="0"/>
                      <a:pt x="398" y="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0"/>
                      <a:lumOff val="100000"/>
                      <a:alpha val="62000"/>
                    </a:schemeClr>
                  </a:gs>
                  <a:gs pos="19000">
                    <a:schemeClr val="bg1">
                      <a:alpha val="0"/>
                      <a:lumMod val="93000"/>
                      <a:lumOff val="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62"/>
              <p:cNvSpPr/>
              <p:nvPr/>
            </p:nvSpPr>
            <p:spPr bwMode="auto">
              <a:xfrm>
                <a:off x="2923042" y="1801480"/>
                <a:ext cx="1346200" cy="1190625"/>
              </a:xfrm>
              <a:custGeom>
                <a:avLst/>
                <a:gdLst>
                  <a:gd name="T0" fmla="*/ 178 w 356"/>
                  <a:gd name="T1" fmla="*/ 0 h 314"/>
                  <a:gd name="T2" fmla="*/ 0 w 356"/>
                  <a:gd name="T3" fmla="*/ 200 h 314"/>
                  <a:gd name="T4" fmla="*/ 75 w 356"/>
                  <a:gd name="T5" fmla="*/ 294 h 314"/>
                  <a:gd name="T6" fmla="*/ 178 w 356"/>
                  <a:gd name="T7" fmla="*/ 314 h 314"/>
                  <a:gd name="T8" fmla="*/ 281 w 356"/>
                  <a:gd name="T9" fmla="*/ 294 h 314"/>
                  <a:gd name="T10" fmla="*/ 356 w 356"/>
                  <a:gd name="T11" fmla="*/ 200 h 314"/>
                  <a:gd name="T12" fmla="*/ 178 w 356"/>
                  <a:gd name="T13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314">
                    <a:moveTo>
                      <a:pt x="178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35" y="223"/>
                      <a:pt x="61" y="256"/>
                      <a:pt x="75" y="294"/>
                    </a:cubicBezTo>
                    <a:cubicBezTo>
                      <a:pt x="106" y="307"/>
                      <a:pt x="141" y="314"/>
                      <a:pt x="178" y="314"/>
                    </a:cubicBezTo>
                    <a:cubicBezTo>
                      <a:pt x="215" y="314"/>
                      <a:pt x="249" y="307"/>
                      <a:pt x="281" y="294"/>
                    </a:cubicBezTo>
                    <a:cubicBezTo>
                      <a:pt x="295" y="256"/>
                      <a:pt x="321" y="223"/>
                      <a:pt x="356" y="200"/>
                    </a:cubicBezTo>
                    <a:cubicBezTo>
                      <a:pt x="178" y="0"/>
                      <a:pt x="178" y="0"/>
                      <a:pt x="178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9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0" name="Freeform 145"/>
            <p:cNvSpPr/>
            <p:nvPr/>
          </p:nvSpPr>
          <p:spPr bwMode="auto">
            <a:xfrm>
              <a:off x="3851949" y="731254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6"/>
            <p:cNvSpPr/>
            <p:nvPr/>
          </p:nvSpPr>
          <p:spPr bwMode="auto">
            <a:xfrm>
              <a:off x="3998794" y="86549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7"/>
            <p:cNvSpPr/>
            <p:nvPr/>
          </p:nvSpPr>
          <p:spPr bwMode="auto">
            <a:xfrm>
              <a:off x="4030935" y="89826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50"/>
            <p:cNvSpPr/>
            <p:nvPr/>
          </p:nvSpPr>
          <p:spPr bwMode="auto">
            <a:xfrm rot="18647847">
              <a:off x="4136425" y="1034979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19000">
                  <a:schemeClr val="bg1">
                    <a:alpha val="0"/>
                    <a:lumMod val="93000"/>
                    <a:lumOff val="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62"/>
            <p:cNvSpPr/>
            <p:nvPr/>
          </p:nvSpPr>
          <p:spPr bwMode="auto">
            <a:xfrm>
              <a:off x="4030935" y="89826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9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800352" y="1847465"/>
              <a:ext cx="363017" cy="336547"/>
              <a:chOff x="4217988" y="2986088"/>
              <a:chExt cx="457201" cy="423863"/>
            </a:xfrm>
          </p:grpSpPr>
          <p:sp>
            <p:nvSpPr>
              <p:cNvPr id="122" name="Freeform 166"/>
              <p:cNvSpPr/>
              <p:nvPr/>
            </p:nvSpPr>
            <p:spPr bwMode="auto">
              <a:xfrm>
                <a:off x="4391026" y="2986088"/>
                <a:ext cx="284163" cy="423863"/>
              </a:xfrm>
              <a:custGeom>
                <a:avLst/>
                <a:gdLst>
                  <a:gd name="T0" fmla="*/ 0 w 179"/>
                  <a:gd name="T1" fmla="*/ 0 h 267"/>
                  <a:gd name="T2" fmla="*/ 0 w 179"/>
                  <a:gd name="T3" fmla="*/ 70 h 267"/>
                  <a:gd name="T4" fmla="*/ 82 w 179"/>
                  <a:gd name="T5" fmla="*/ 133 h 267"/>
                  <a:gd name="T6" fmla="*/ 0 w 179"/>
                  <a:gd name="T7" fmla="*/ 194 h 267"/>
                  <a:gd name="T8" fmla="*/ 0 w 179"/>
                  <a:gd name="T9" fmla="*/ 267 h 267"/>
                  <a:gd name="T10" fmla="*/ 179 w 179"/>
                  <a:gd name="T11" fmla="*/ 133 h 267"/>
                  <a:gd name="T12" fmla="*/ 0 w 179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67">
                    <a:moveTo>
                      <a:pt x="0" y="0"/>
                    </a:moveTo>
                    <a:lnTo>
                      <a:pt x="0" y="70"/>
                    </a:lnTo>
                    <a:lnTo>
                      <a:pt x="82" y="133"/>
                    </a:lnTo>
                    <a:lnTo>
                      <a:pt x="0" y="194"/>
                    </a:lnTo>
                    <a:lnTo>
                      <a:pt x="0" y="267"/>
                    </a:lnTo>
                    <a:lnTo>
                      <a:pt x="179" y="1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167"/>
              <p:cNvSpPr>
                <a:spLocks noChangeArrowheads="1"/>
              </p:cNvSpPr>
              <p:nvPr/>
            </p:nvSpPr>
            <p:spPr bwMode="auto">
              <a:xfrm>
                <a:off x="4333876" y="3135313"/>
                <a:ext cx="117475" cy="119063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168"/>
              <p:cNvSpPr>
                <a:spLocks noChangeArrowheads="1"/>
              </p:cNvSpPr>
              <p:nvPr/>
            </p:nvSpPr>
            <p:spPr bwMode="auto">
              <a:xfrm>
                <a:off x="4217988" y="3159126"/>
                <a:ext cx="76200" cy="76200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423148" y="1925981"/>
              <a:ext cx="216803" cy="214281"/>
              <a:chOff x="2560638" y="3078163"/>
              <a:chExt cx="273051" cy="269875"/>
            </a:xfrm>
          </p:grpSpPr>
          <p:sp>
            <p:nvSpPr>
              <p:cNvPr id="120" name="Freeform 172"/>
              <p:cNvSpPr>
                <a:spLocks noEditPoints="1"/>
              </p:cNvSpPr>
              <p:nvPr/>
            </p:nvSpPr>
            <p:spPr bwMode="auto">
              <a:xfrm>
                <a:off x="2560638" y="3078163"/>
                <a:ext cx="166688" cy="269875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73"/>
              <p:cNvSpPr/>
              <p:nvPr/>
            </p:nvSpPr>
            <p:spPr bwMode="auto">
              <a:xfrm>
                <a:off x="2759076" y="3078163"/>
                <a:ext cx="74613" cy="269875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684369" y="1934436"/>
              <a:ext cx="291169" cy="215541"/>
              <a:chOff x="5278438" y="3100388"/>
              <a:chExt cx="366712" cy="271462"/>
            </a:xfrm>
          </p:grpSpPr>
          <p:sp>
            <p:nvSpPr>
              <p:cNvPr id="118" name="Freeform 177"/>
              <p:cNvSpPr>
                <a:spLocks noEditPoints="1"/>
              </p:cNvSpPr>
              <p:nvPr/>
            </p:nvSpPr>
            <p:spPr bwMode="auto">
              <a:xfrm>
                <a:off x="5278438" y="3100388"/>
                <a:ext cx="169862" cy="271462"/>
              </a:xfrm>
              <a:custGeom>
                <a:avLst/>
                <a:gdLst>
                  <a:gd name="T0" fmla="*/ 14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4 w 44"/>
                  <a:gd name="T11" fmla="*/ 0 h 69"/>
                  <a:gd name="T12" fmla="*/ 31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1 w 44"/>
                  <a:gd name="T23" fmla="*/ 69 h 69"/>
                  <a:gd name="T24" fmla="*/ 14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4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6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6" y="69"/>
                      <a:pt x="31" y="69"/>
                    </a:cubicBezTo>
                    <a:lnTo>
                      <a:pt x="14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6" y="11"/>
                      <a:pt x="34" y="10"/>
                    </a:cubicBezTo>
                    <a:cubicBezTo>
                      <a:pt x="33" y="9"/>
                      <a:pt x="32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8"/>
                      <a:pt x="11" y="9"/>
                      <a:pt x="10" y="10"/>
                    </a:cubicBezTo>
                    <a:cubicBezTo>
                      <a:pt x="9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9" y="58"/>
                      <a:pt x="10" y="60"/>
                    </a:cubicBezTo>
                    <a:cubicBezTo>
                      <a:pt x="11" y="61"/>
                      <a:pt x="13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2" y="62"/>
                      <a:pt x="33" y="61"/>
                      <a:pt x="34" y="60"/>
                    </a:cubicBezTo>
                    <a:cubicBezTo>
                      <a:pt x="36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78"/>
              <p:cNvSpPr/>
              <p:nvPr/>
            </p:nvSpPr>
            <p:spPr bwMode="auto">
              <a:xfrm>
                <a:off x="5483225" y="3100388"/>
                <a:ext cx="161925" cy="271462"/>
              </a:xfrm>
              <a:custGeom>
                <a:avLst/>
                <a:gdLst>
                  <a:gd name="T0" fmla="*/ 0 w 42"/>
                  <a:gd name="T1" fmla="*/ 69 h 69"/>
                  <a:gd name="T2" fmla="*/ 0 w 42"/>
                  <a:gd name="T3" fmla="*/ 48 h 69"/>
                  <a:gd name="T4" fmla="*/ 3 w 42"/>
                  <a:gd name="T5" fmla="*/ 36 h 69"/>
                  <a:gd name="T6" fmla="*/ 15 w 42"/>
                  <a:gd name="T7" fmla="*/ 33 h 69"/>
                  <a:gd name="T8" fmla="*/ 25 w 42"/>
                  <a:gd name="T9" fmla="*/ 33 h 69"/>
                  <a:gd name="T10" fmla="*/ 32 w 42"/>
                  <a:gd name="T11" fmla="*/ 30 h 69"/>
                  <a:gd name="T12" fmla="*/ 34 w 42"/>
                  <a:gd name="T13" fmla="*/ 24 h 69"/>
                  <a:gd name="T14" fmla="*/ 34 w 42"/>
                  <a:gd name="T15" fmla="*/ 17 h 69"/>
                  <a:gd name="T16" fmla="*/ 32 w 42"/>
                  <a:gd name="T17" fmla="*/ 10 h 69"/>
                  <a:gd name="T18" fmla="*/ 25 w 42"/>
                  <a:gd name="T19" fmla="*/ 8 h 69"/>
                  <a:gd name="T20" fmla="*/ 16 w 42"/>
                  <a:gd name="T21" fmla="*/ 8 h 69"/>
                  <a:gd name="T22" fmla="*/ 8 w 42"/>
                  <a:gd name="T23" fmla="*/ 16 h 69"/>
                  <a:gd name="T24" fmla="*/ 8 w 42"/>
                  <a:gd name="T25" fmla="*/ 22 h 69"/>
                  <a:gd name="T26" fmla="*/ 0 w 42"/>
                  <a:gd name="T27" fmla="*/ 22 h 69"/>
                  <a:gd name="T28" fmla="*/ 0 w 42"/>
                  <a:gd name="T29" fmla="*/ 16 h 69"/>
                  <a:gd name="T30" fmla="*/ 4 w 42"/>
                  <a:gd name="T31" fmla="*/ 4 h 69"/>
                  <a:gd name="T32" fmla="*/ 16 w 42"/>
                  <a:gd name="T33" fmla="*/ 0 h 69"/>
                  <a:gd name="T34" fmla="*/ 25 w 42"/>
                  <a:gd name="T35" fmla="*/ 0 h 69"/>
                  <a:gd name="T36" fmla="*/ 38 w 42"/>
                  <a:gd name="T37" fmla="*/ 4 h 69"/>
                  <a:gd name="T38" fmla="*/ 42 w 42"/>
                  <a:gd name="T39" fmla="*/ 17 h 69"/>
                  <a:gd name="T40" fmla="*/ 42 w 42"/>
                  <a:gd name="T41" fmla="*/ 24 h 69"/>
                  <a:gd name="T42" fmla="*/ 38 w 42"/>
                  <a:gd name="T43" fmla="*/ 35 h 69"/>
                  <a:gd name="T44" fmla="*/ 26 w 42"/>
                  <a:gd name="T45" fmla="*/ 39 h 69"/>
                  <a:gd name="T46" fmla="*/ 16 w 42"/>
                  <a:gd name="T47" fmla="*/ 39 h 69"/>
                  <a:gd name="T48" fmla="*/ 10 w 42"/>
                  <a:gd name="T49" fmla="*/ 42 h 69"/>
                  <a:gd name="T50" fmla="*/ 8 w 42"/>
                  <a:gd name="T51" fmla="*/ 48 h 69"/>
                  <a:gd name="T52" fmla="*/ 8 w 42"/>
                  <a:gd name="T53" fmla="*/ 62 h 69"/>
                  <a:gd name="T54" fmla="*/ 41 w 42"/>
                  <a:gd name="T55" fmla="*/ 62 h 69"/>
                  <a:gd name="T56" fmla="*/ 41 w 42"/>
                  <a:gd name="T57" fmla="*/ 69 h 69"/>
                  <a:gd name="T58" fmla="*/ 0 w 42"/>
                  <a:gd name="T5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69">
                    <a:moveTo>
                      <a:pt x="0" y="69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3"/>
                      <a:pt x="1" y="39"/>
                      <a:pt x="3" y="36"/>
                    </a:cubicBezTo>
                    <a:cubicBezTo>
                      <a:pt x="6" y="34"/>
                      <a:pt x="10" y="33"/>
                      <a:pt x="1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8" y="33"/>
                      <a:pt x="30" y="32"/>
                      <a:pt x="32" y="30"/>
                    </a:cubicBezTo>
                    <a:cubicBezTo>
                      <a:pt x="33" y="29"/>
                      <a:pt x="34" y="26"/>
                      <a:pt x="34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3" y="12"/>
                      <a:pt x="32" y="10"/>
                    </a:cubicBezTo>
                    <a:cubicBezTo>
                      <a:pt x="30" y="9"/>
                      <a:pt x="28" y="8"/>
                      <a:pt x="2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1"/>
                      <a:pt x="8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2" y="7"/>
                      <a:pt x="4" y="4"/>
                    </a:cubicBezTo>
                    <a:cubicBezTo>
                      <a:pt x="7" y="1"/>
                      <a:pt x="11" y="0"/>
                      <a:pt x="1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1" y="0"/>
                      <a:pt x="35" y="1"/>
                      <a:pt x="38" y="4"/>
                    </a:cubicBezTo>
                    <a:cubicBezTo>
                      <a:pt x="40" y="7"/>
                      <a:pt x="42" y="11"/>
                      <a:pt x="42" y="17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9"/>
                      <a:pt x="40" y="33"/>
                      <a:pt x="38" y="35"/>
                    </a:cubicBezTo>
                    <a:cubicBezTo>
                      <a:pt x="35" y="38"/>
                      <a:pt x="31" y="39"/>
                      <a:pt x="2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3" y="39"/>
                      <a:pt x="11" y="40"/>
                      <a:pt x="10" y="42"/>
                    </a:cubicBezTo>
                    <a:cubicBezTo>
                      <a:pt x="8" y="43"/>
                      <a:pt x="8" y="45"/>
                      <a:pt x="8" y="48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5022570" y="1875196"/>
              <a:ext cx="361757" cy="337806"/>
              <a:chOff x="7016751" y="3021013"/>
              <a:chExt cx="455613" cy="425449"/>
            </a:xfrm>
          </p:grpSpPr>
          <p:sp>
            <p:nvSpPr>
              <p:cNvPr id="115" name="Freeform 182"/>
              <p:cNvSpPr/>
              <p:nvPr/>
            </p:nvSpPr>
            <p:spPr bwMode="auto">
              <a:xfrm>
                <a:off x="7191376" y="3021013"/>
                <a:ext cx="280988" cy="425449"/>
              </a:xfrm>
              <a:custGeom>
                <a:avLst/>
                <a:gdLst>
                  <a:gd name="T0" fmla="*/ 0 w 177"/>
                  <a:gd name="T1" fmla="*/ 0 h 268"/>
                  <a:gd name="T2" fmla="*/ 0 w 177"/>
                  <a:gd name="T3" fmla="*/ 70 h 268"/>
                  <a:gd name="T4" fmla="*/ 82 w 177"/>
                  <a:gd name="T5" fmla="*/ 134 h 268"/>
                  <a:gd name="T6" fmla="*/ 0 w 177"/>
                  <a:gd name="T7" fmla="*/ 194 h 268"/>
                  <a:gd name="T8" fmla="*/ 0 w 177"/>
                  <a:gd name="T9" fmla="*/ 268 h 268"/>
                  <a:gd name="T10" fmla="*/ 177 w 177"/>
                  <a:gd name="T11" fmla="*/ 134 h 268"/>
                  <a:gd name="T12" fmla="*/ 0 w 177"/>
                  <a:gd name="T1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268">
                    <a:moveTo>
                      <a:pt x="0" y="0"/>
                    </a:moveTo>
                    <a:lnTo>
                      <a:pt x="0" y="70"/>
                    </a:lnTo>
                    <a:lnTo>
                      <a:pt x="82" y="134"/>
                    </a:lnTo>
                    <a:lnTo>
                      <a:pt x="0" y="194"/>
                    </a:lnTo>
                    <a:lnTo>
                      <a:pt x="0" y="268"/>
                    </a:lnTo>
                    <a:lnTo>
                      <a:pt x="177" y="1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183"/>
              <p:cNvSpPr>
                <a:spLocks noChangeArrowheads="1"/>
              </p:cNvSpPr>
              <p:nvPr/>
            </p:nvSpPr>
            <p:spPr bwMode="auto">
              <a:xfrm>
                <a:off x="7132638" y="3171825"/>
                <a:ext cx="120650" cy="119062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184"/>
              <p:cNvSpPr>
                <a:spLocks noChangeArrowheads="1"/>
              </p:cNvSpPr>
              <p:nvPr/>
            </p:nvSpPr>
            <p:spPr bwMode="auto">
              <a:xfrm>
                <a:off x="7016751" y="3194050"/>
                <a:ext cx="77788" cy="77787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916247" y="1958387"/>
              <a:ext cx="289911" cy="215541"/>
              <a:chOff x="8142288" y="3125788"/>
              <a:chExt cx="365126" cy="271462"/>
            </a:xfrm>
          </p:grpSpPr>
          <p:sp>
            <p:nvSpPr>
              <p:cNvPr id="113" name="Freeform 188"/>
              <p:cNvSpPr>
                <a:spLocks noEditPoints="1"/>
              </p:cNvSpPr>
              <p:nvPr/>
            </p:nvSpPr>
            <p:spPr bwMode="auto">
              <a:xfrm>
                <a:off x="8142288" y="3125788"/>
                <a:ext cx="171450" cy="271462"/>
              </a:xfrm>
              <a:custGeom>
                <a:avLst/>
                <a:gdLst>
                  <a:gd name="T0" fmla="*/ 13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3 w 44"/>
                  <a:gd name="T11" fmla="*/ 0 h 69"/>
                  <a:gd name="T12" fmla="*/ 30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0 w 44"/>
                  <a:gd name="T23" fmla="*/ 69 h 69"/>
                  <a:gd name="T24" fmla="*/ 13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3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8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8" y="58"/>
                      <a:pt x="10" y="60"/>
                    </a:cubicBezTo>
                    <a:cubicBezTo>
                      <a:pt x="11" y="61"/>
                      <a:pt x="12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89"/>
              <p:cNvSpPr/>
              <p:nvPr/>
            </p:nvSpPr>
            <p:spPr bwMode="auto">
              <a:xfrm>
                <a:off x="8343901" y="3125788"/>
                <a:ext cx="163513" cy="271462"/>
              </a:xfrm>
              <a:custGeom>
                <a:avLst/>
                <a:gdLst>
                  <a:gd name="T0" fmla="*/ 15 w 42"/>
                  <a:gd name="T1" fmla="*/ 69 h 69"/>
                  <a:gd name="T2" fmla="*/ 4 w 42"/>
                  <a:gd name="T3" fmla="*/ 66 h 69"/>
                  <a:gd name="T4" fmla="*/ 0 w 42"/>
                  <a:gd name="T5" fmla="*/ 55 h 69"/>
                  <a:gd name="T6" fmla="*/ 0 w 42"/>
                  <a:gd name="T7" fmla="*/ 48 h 69"/>
                  <a:gd name="T8" fmla="*/ 8 w 42"/>
                  <a:gd name="T9" fmla="*/ 48 h 69"/>
                  <a:gd name="T10" fmla="*/ 8 w 42"/>
                  <a:gd name="T11" fmla="*/ 55 h 69"/>
                  <a:gd name="T12" fmla="*/ 15 w 42"/>
                  <a:gd name="T13" fmla="*/ 62 h 69"/>
                  <a:gd name="T14" fmla="*/ 26 w 42"/>
                  <a:gd name="T15" fmla="*/ 62 h 69"/>
                  <a:gd name="T16" fmla="*/ 35 w 42"/>
                  <a:gd name="T17" fmla="*/ 53 h 69"/>
                  <a:gd name="T18" fmla="*/ 35 w 42"/>
                  <a:gd name="T19" fmla="*/ 46 h 69"/>
                  <a:gd name="T20" fmla="*/ 32 w 42"/>
                  <a:gd name="T21" fmla="*/ 39 h 69"/>
                  <a:gd name="T22" fmla="*/ 26 w 42"/>
                  <a:gd name="T23" fmla="*/ 37 h 69"/>
                  <a:gd name="T24" fmla="*/ 16 w 42"/>
                  <a:gd name="T25" fmla="*/ 37 h 69"/>
                  <a:gd name="T26" fmla="*/ 16 w 42"/>
                  <a:gd name="T27" fmla="*/ 31 h 69"/>
                  <a:gd name="T28" fmla="*/ 27 w 42"/>
                  <a:gd name="T29" fmla="*/ 31 h 69"/>
                  <a:gd name="T30" fmla="*/ 32 w 42"/>
                  <a:gd name="T31" fmla="*/ 29 h 69"/>
                  <a:gd name="T32" fmla="*/ 34 w 42"/>
                  <a:gd name="T33" fmla="*/ 23 h 69"/>
                  <a:gd name="T34" fmla="*/ 34 w 42"/>
                  <a:gd name="T35" fmla="*/ 16 h 69"/>
                  <a:gd name="T36" fmla="*/ 27 w 42"/>
                  <a:gd name="T37" fmla="*/ 8 h 69"/>
                  <a:gd name="T38" fmla="*/ 15 w 42"/>
                  <a:gd name="T39" fmla="*/ 8 h 69"/>
                  <a:gd name="T40" fmla="*/ 8 w 42"/>
                  <a:gd name="T41" fmla="*/ 15 h 69"/>
                  <a:gd name="T42" fmla="*/ 8 w 42"/>
                  <a:gd name="T43" fmla="*/ 22 h 69"/>
                  <a:gd name="T44" fmla="*/ 1 w 42"/>
                  <a:gd name="T45" fmla="*/ 22 h 69"/>
                  <a:gd name="T46" fmla="*/ 1 w 42"/>
                  <a:gd name="T47" fmla="*/ 15 h 69"/>
                  <a:gd name="T48" fmla="*/ 5 w 42"/>
                  <a:gd name="T49" fmla="*/ 4 h 69"/>
                  <a:gd name="T50" fmla="*/ 15 w 42"/>
                  <a:gd name="T51" fmla="*/ 0 h 69"/>
                  <a:gd name="T52" fmla="*/ 27 w 42"/>
                  <a:gd name="T53" fmla="*/ 0 h 69"/>
                  <a:gd name="T54" fmla="*/ 41 w 42"/>
                  <a:gd name="T55" fmla="*/ 13 h 69"/>
                  <a:gd name="T56" fmla="*/ 41 w 42"/>
                  <a:gd name="T57" fmla="*/ 22 h 69"/>
                  <a:gd name="T58" fmla="*/ 39 w 42"/>
                  <a:gd name="T59" fmla="*/ 30 h 69"/>
                  <a:gd name="T60" fmla="*/ 34 w 42"/>
                  <a:gd name="T61" fmla="*/ 34 h 69"/>
                  <a:gd name="T62" fmla="*/ 40 w 42"/>
                  <a:gd name="T63" fmla="*/ 37 h 69"/>
                  <a:gd name="T64" fmla="*/ 42 w 42"/>
                  <a:gd name="T65" fmla="*/ 46 h 69"/>
                  <a:gd name="T66" fmla="*/ 42 w 42"/>
                  <a:gd name="T67" fmla="*/ 53 h 69"/>
                  <a:gd name="T68" fmla="*/ 27 w 42"/>
                  <a:gd name="T69" fmla="*/ 69 h 69"/>
                  <a:gd name="T70" fmla="*/ 15 w 42"/>
                  <a:gd name="T7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69">
                    <a:moveTo>
                      <a:pt x="15" y="69"/>
                    </a:moveTo>
                    <a:cubicBezTo>
                      <a:pt x="10" y="69"/>
                      <a:pt x="7" y="68"/>
                      <a:pt x="4" y="66"/>
                    </a:cubicBezTo>
                    <a:cubicBezTo>
                      <a:pt x="2" y="64"/>
                      <a:pt x="0" y="60"/>
                      <a:pt x="0" y="5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9"/>
                      <a:pt x="10" y="62"/>
                      <a:pt x="15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32" y="62"/>
                      <a:pt x="35" y="59"/>
                      <a:pt x="35" y="53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3"/>
                      <a:pt x="34" y="41"/>
                      <a:pt x="32" y="39"/>
                    </a:cubicBezTo>
                    <a:cubicBezTo>
                      <a:pt x="31" y="38"/>
                      <a:pt x="29" y="37"/>
                      <a:pt x="2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9" y="31"/>
                      <a:pt x="31" y="30"/>
                      <a:pt x="32" y="29"/>
                    </a:cubicBezTo>
                    <a:cubicBezTo>
                      <a:pt x="33" y="28"/>
                      <a:pt x="34" y="26"/>
                      <a:pt x="34" y="2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0"/>
                      <a:pt x="32" y="8"/>
                      <a:pt x="27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8"/>
                      <a:pt x="8" y="10"/>
                      <a:pt x="8" y="15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0"/>
                      <a:pt x="2" y="6"/>
                      <a:pt x="5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41" y="4"/>
                      <a:pt x="41" y="13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6"/>
                      <a:pt x="41" y="29"/>
                      <a:pt x="39" y="30"/>
                    </a:cubicBezTo>
                    <a:cubicBezTo>
                      <a:pt x="38" y="32"/>
                      <a:pt x="36" y="33"/>
                      <a:pt x="34" y="34"/>
                    </a:cubicBezTo>
                    <a:cubicBezTo>
                      <a:pt x="36" y="34"/>
                      <a:pt x="38" y="35"/>
                      <a:pt x="40" y="37"/>
                    </a:cubicBezTo>
                    <a:cubicBezTo>
                      <a:pt x="42" y="40"/>
                      <a:pt x="42" y="42"/>
                      <a:pt x="42" y="4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64"/>
                      <a:pt x="37" y="69"/>
                      <a:pt x="27" y="69"/>
                    </a:cubicBezTo>
                    <a:lnTo>
                      <a:pt x="15" y="69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 职业教育学的研究对象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绿色箭头"/>
          <p:cNvGrpSpPr/>
          <p:nvPr/>
        </p:nvGrpSpPr>
        <p:grpSpPr>
          <a:xfrm rot="19808022">
            <a:off x="3992022" y="2777923"/>
            <a:ext cx="240299" cy="2340208"/>
            <a:chOff x="7547149" y="1172231"/>
            <a:chExt cx="612140" cy="3611752"/>
          </a:xfrm>
        </p:grpSpPr>
        <p:sp>
          <p:nvSpPr>
            <p:cNvPr id="6" name="任意多边形 52"/>
            <p:cNvSpPr/>
            <p:nvPr/>
          </p:nvSpPr>
          <p:spPr>
            <a:xfrm>
              <a:off x="7848158" y="1378622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上箭头 54"/>
            <p:cNvSpPr/>
            <p:nvPr/>
          </p:nvSpPr>
          <p:spPr>
            <a:xfrm>
              <a:off x="7736020" y="1399053"/>
              <a:ext cx="234398" cy="3384930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  <a:gd name="connsiteX0-193" fmla="*/ 0 w 279753"/>
                <a:gd name="connsiteY0-194" fmla="*/ 0 h 2773056"/>
                <a:gd name="connsiteX1-195" fmla="*/ 279753 w 279753"/>
                <a:gd name="connsiteY1-196" fmla="*/ 0 h 2773056"/>
                <a:gd name="connsiteX2-197" fmla="*/ 89123 w 279753"/>
                <a:gd name="connsiteY2-198" fmla="*/ 2773056 h 2773056"/>
                <a:gd name="connsiteX3-199" fmla="*/ 0 w 279753"/>
                <a:gd name="connsiteY3-200" fmla="*/ 0 h 277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2773056">
                  <a:moveTo>
                    <a:pt x="0" y="0"/>
                  </a:moveTo>
                  <a:lnTo>
                    <a:pt x="279753" y="0"/>
                  </a:lnTo>
                  <a:lnTo>
                    <a:pt x="89123" y="277305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6000">
                  <a:srgbClr val="89C921"/>
                </a:gs>
                <a:gs pos="100000">
                  <a:srgbClr val="0C7804"/>
                </a:gs>
              </a:gsLst>
              <a:lin ang="13200000" scaled="0"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任意多边形 54"/>
            <p:cNvSpPr/>
            <p:nvPr/>
          </p:nvSpPr>
          <p:spPr>
            <a:xfrm>
              <a:off x="7552882" y="1352430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55"/>
            <p:cNvSpPr/>
            <p:nvPr/>
          </p:nvSpPr>
          <p:spPr>
            <a:xfrm rot="168025">
              <a:off x="7547149" y="1172231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>
              <a:gsLst>
                <a:gs pos="16000">
                  <a:srgbClr val="89C921"/>
                </a:gs>
                <a:gs pos="100000">
                  <a:srgbClr val="0C7804"/>
                </a:gs>
              </a:gsLst>
              <a:lin ang="13200000" scaled="0"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任意多边形 56"/>
            <p:cNvSpPr/>
            <p:nvPr/>
          </p:nvSpPr>
          <p:spPr>
            <a:xfrm>
              <a:off x="7586219" y="1190502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7"/>
            <p:cNvSpPr/>
            <p:nvPr/>
          </p:nvSpPr>
          <p:spPr>
            <a:xfrm>
              <a:off x="7760760" y="1438948"/>
              <a:ext cx="51847" cy="2436812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911" h="2436812">
                  <a:moveTo>
                    <a:pt x="0" y="26988"/>
                  </a:moveTo>
                  <a:lnTo>
                    <a:pt x="81689" y="2436812"/>
                  </a:lnTo>
                  <a:cubicBezTo>
                    <a:pt x="83806" y="1632479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黄色箭头"/>
          <p:cNvGrpSpPr/>
          <p:nvPr/>
        </p:nvGrpSpPr>
        <p:grpSpPr>
          <a:xfrm rot="5400000">
            <a:off x="4250445" y="2044679"/>
            <a:ext cx="353195" cy="1723854"/>
            <a:chOff x="4513880" y="1310465"/>
            <a:chExt cx="612140" cy="4138799"/>
          </a:xfrm>
        </p:grpSpPr>
        <p:sp>
          <p:nvSpPr>
            <p:cNvPr id="13" name="任意多边形 59"/>
            <p:cNvSpPr/>
            <p:nvPr/>
          </p:nvSpPr>
          <p:spPr>
            <a:xfrm>
              <a:off x="4814889" y="1516856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上箭头 54"/>
            <p:cNvSpPr/>
            <p:nvPr/>
          </p:nvSpPr>
          <p:spPr>
            <a:xfrm>
              <a:off x="4702751" y="1537287"/>
              <a:ext cx="234398" cy="3911977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3204832">
                  <a:moveTo>
                    <a:pt x="0" y="0"/>
                  </a:moveTo>
                  <a:lnTo>
                    <a:pt x="279753" y="0"/>
                  </a:lnTo>
                  <a:lnTo>
                    <a:pt x="105559" y="320483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79000">
                  <a:srgbClr val="C83C00"/>
                </a:gs>
                <a:gs pos="13000">
                  <a:srgbClr val="FFC905"/>
                </a:gs>
              </a:gsLst>
              <a:lin ang="0" scaled="0"/>
              <a:tileRect/>
            </a:gradFill>
            <a:ln w="12700" cmpd="sng"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9000000" scaled="0"/>
              </a:gradFill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任意多边形 61"/>
            <p:cNvSpPr/>
            <p:nvPr/>
          </p:nvSpPr>
          <p:spPr>
            <a:xfrm>
              <a:off x="4519613" y="1490664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62"/>
            <p:cNvSpPr/>
            <p:nvPr/>
          </p:nvSpPr>
          <p:spPr>
            <a:xfrm rot="168025">
              <a:off x="4513880" y="1310465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 flip="none" rotWithShape="1">
              <a:gsLst>
                <a:gs pos="79000">
                  <a:srgbClr val="C83C00"/>
                </a:gs>
                <a:gs pos="0">
                  <a:srgbClr val="FFC905"/>
                </a:gs>
              </a:gsLst>
              <a:path path="circle">
                <a:fillToRect l="100000" t="100000"/>
              </a:path>
              <a:tileRect r="-100000" b="-100000"/>
            </a:gradFill>
            <a:ln w="12700" cmpd="sng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63"/>
            <p:cNvSpPr/>
            <p:nvPr/>
          </p:nvSpPr>
          <p:spPr>
            <a:xfrm>
              <a:off x="4552950" y="1328736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4"/>
            <p:cNvSpPr/>
            <p:nvPr/>
          </p:nvSpPr>
          <p:spPr>
            <a:xfrm>
              <a:off x="4727491" y="1577182"/>
              <a:ext cx="51847" cy="2436812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911" h="2436812">
                  <a:moveTo>
                    <a:pt x="0" y="26988"/>
                  </a:moveTo>
                  <a:lnTo>
                    <a:pt x="81689" y="2436812"/>
                  </a:lnTo>
                  <a:cubicBezTo>
                    <a:pt x="83806" y="1632479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蓝色箭头"/>
          <p:cNvGrpSpPr/>
          <p:nvPr/>
        </p:nvGrpSpPr>
        <p:grpSpPr>
          <a:xfrm rot="12584336">
            <a:off x="5198104" y="2488226"/>
            <a:ext cx="234015" cy="2371742"/>
            <a:chOff x="565546" y="1869919"/>
            <a:chExt cx="612140" cy="3621409"/>
          </a:xfrm>
        </p:grpSpPr>
        <p:sp>
          <p:nvSpPr>
            <p:cNvPr id="20" name="任意多边形 66"/>
            <p:cNvSpPr/>
            <p:nvPr/>
          </p:nvSpPr>
          <p:spPr>
            <a:xfrm>
              <a:off x="866555" y="2076310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上箭头 54"/>
            <p:cNvSpPr/>
            <p:nvPr/>
          </p:nvSpPr>
          <p:spPr>
            <a:xfrm>
              <a:off x="754417" y="2096742"/>
              <a:ext cx="234398" cy="3394586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  <a:gd name="connsiteX0-193" fmla="*/ 0 w 279753"/>
                <a:gd name="connsiteY0-194" fmla="*/ 0 h 2780967"/>
                <a:gd name="connsiteX1-195" fmla="*/ 279753 w 279753"/>
                <a:gd name="connsiteY1-196" fmla="*/ 0 h 2780967"/>
                <a:gd name="connsiteX2-197" fmla="*/ 92015 w 279753"/>
                <a:gd name="connsiteY2-198" fmla="*/ 2780967 h 2780967"/>
                <a:gd name="connsiteX3-199" fmla="*/ 0 w 279753"/>
                <a:gd name="connsiteY3-200" fmla="*/ 0 h 27809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2780967">
                  <a:moveTo>
                    <a:pt x="0" y="0"/>
                  </a:moveTo>
                  <a:lnTo>
                    <a:pt x="279753" y="0"/>
                  </a:lnTo>
                  <a:lnTo>
                    <a:pt x="92015" y="278096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005D8C"/>
                </a:gs>
                <a:gs pos="0">
                  <a:srgbClr val="0095D0"/>
                </a:gs>
              </a:gsLst>
              <a:lin ang="13200000" scaled="0"/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 68"/>
            <p:cNvSpPr/>
            <p:nvPr/>
          </p:nvSpPr>
          <p:spPr>
            <a:xfrm>
              <a:off x="571279" y="2050118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69"/>
            <p:cNvSpPr/>
            <p:nvPr/>
          </p:nvSpPr>
          <p:spPr>
            <a:xfrm rot="168025">
              <a:off x="565546" y="1869919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005D8C"/>
                </a:gs>
                <a:gs pos="0">
                  <a:srgbClr val="0095D0"/>
                </a:gs>
              </a:gsLst>
              <a:lin ang="13200000" scaled="0"/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70"/>
            <p:cNvSpPr/>
            <p:nvPr/>
          </p:nvSpPr>
          <p:spPr>
            <a:xfrm>
              <a:off x="604616" y="1888190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71"/>
            <p:cNvSpPr/>
            <p:nvPr/>
          </p:nvSpPr>
          <p:spPr>
            <a:xfrm>
              <a:off x="779158" y="2136636"/>
              <a:ext cx="45719" cy="2324775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  <a:gd name="connsiteX0-41" fmla="*/ 0 w 72230"/>
                <a:gd name="connsiteY0-42" fmla="*/ 26988 h 2324775"/>
                <a:gd name="connsiteX1-43" fmla="*/ 42900 w 72230"/>
                <a:gd name="connsiteY1-44" fmla="*/ 2324775 h 2324775"/>
                <a:gd name="connsiteX2-45" fmla="*/ 72230 w 72230"/>
                <a:gd name="connsiteY2-46" fmla="*/ 0 h 2324775"/>
                <a:gd name="connsiteX3-47" fmla="*/ 0 w 72230"/>
                <a:gd name="connsiteY3-48" fmla="*/ 26988 h 23247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2230" h="2324775">
                  <a:moveTo>
                    <a:pt x="0" y="26988"/>
                  </a:moveTo>
                  <a:lnTo>
                    <a:pt x="42900" y="2324775"/>
                  </a:lnTo>
                  <a:cubicBezTo>
                    <a:pt x="45017" y="1520442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11960" y="4498814"/>
            <a:ext cx="896207" cy="970996"/>
            <a:chOff x="4121950" y="4374105"/>
            <a:chExt cx="792000" cy="792000"/>
          </a:xfrm>
        </p:grpSpPr>
        <p:sp>
          <p:nvSpPr>
            <p:cNvPr id="27" name="椭圆 26"/>
            <p:cNvSpPr/>
            <p:nvPr/>
          </p:nvSpPr>
          <p:spPr>
            <a:xfrm>
              <a:off x="4121950" y="4374105"/>
              <a:ext cx="792000" cy="792000"/>
            </a:xfrm>
            <a:prstGeom prst="ellipse">
              <a:avLst/>
            </a:prstGeom>
            <a:gradFill flip="none" rotWithShape="1">
              <a:gsLst>
                <a:gs pos="14000">
                  <a:srgbClr val="89C921"/>
                </a:gs>
                <a:gs pos="70000">
                  <a:srgbClr val="0C7804"/>
                </a:gs>
                <a:gs pos="86000">
                  <a:srgbClr val="0C7804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28" name="Picture 4" descr="C:\Documents and Settings\Administrator\桌面\20100720220401202\open-source-icons\PNG\black\van.png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9628" y="4457697"/>
              <a:ext cx="607712" cy="607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>
            <a:off x="5202218" y="2338574"/>
            <a:ext cx="953958" cy="970996"/>
            <a:chOff x="5355175" y="2213865"/>
            <a:chExt cx="792000" cy="792000"/>
          </a:xfrm>
        </p:grpSpPr>
        <p:sp>
          <p:nvSpPr>
            <p:cNvPr id="30" name="椭圆 29"/>
            <p:cNvSpPr/>
            <p:nvPr/>
          </p:nvSpPr>
          <p:spPr>
            <a:xfrm>
              <a:off x="535517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7000">
                  <a:srgbClr val="005D8C"/>
                </a:gs>
                <a:gs pos="4000">
                  <a:srgbClr val="0095D0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31" name="Picture 6" descr="C:\Documents and Settings\Administrator\桌面\20100720220401202\open-source-icons\PNG\black\home.png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4585" y="2231701"/>
              <a:ext cx="759844" cy="630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>
            <a:off x="3059832" y="2338574"/>
            <a:ext cx="952189" cy="970996"/>
            <a:chOff x="2834895" y="2213865"/>
            <a:chExt cx="792000" cy="792000"/>
          </a:xfrm>
        </p:grpSpPr>
        <p:sp>
          <p:nvSpPr>
            <p:cNvPr id="33" name="椭圆 32"/>
            <p:cNvSpPr/>
            <p:nvPr/>
          </p:nvSpPr>
          <p:spPr>
            <a:xfrm>
              <a:off x="283489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4000">
                  <a:srgbClr val="C83C00"/>
                </a:gs>
                <a:gs pos="84000">
                  <a:srgbClr val="C83C00"/>
                </a:gs>
                <a:gs pos="7000">
                  <a:srgbClr val="FFC905"/>
                </a:gs>
              </a:gsLst>
              <a:path path="circle">
                <a:fillToRect l="50000" t="50000" r="50000" b="50000"/>
              </a:path>
              <a:tileRect/>
            </a:gradFill>
            <a:ln w="12700" cmpd="sng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34" name="Picture 7" descr="C:\Documents and Settings\Administrator\桌面\20100720220401202\open-source-icons\PNG\black\multi-agents.png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701" y="2272076"/>
              <a:ext cx="576762" cy="576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5" name="Picture 2" descr="F:\laiheyun\已完成商业作品\land_vista_transport\cargoship_black.png"/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75" y="2129246"/>
            <a:ext cx="1445341" cy="192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4247289" y="3207481"/>
            <a:ext cx="774188" cy="830997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dirty="0" smtClean="0">
                <a:ln w="1016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学生</a:t>
            </a:r>
            <a:endParaRPr lang="en-US" altLang="zh-CN" sz="2400" dirty="0"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571244" y="1764509"/>
            <a:ext cx="190662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知识结构特征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36640" y="1764509"/>
            <a:ext cx="155778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能力结构特征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535926" y="5562380"/>
            <a:ext cx="221036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个性心理特征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 职业教育学的发展历程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二、中国职业教育学的发展脉络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（四）职业教育学的反思与多元化（2000年——至今）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331771" y="5517499"/>
            <a:ext cx="1748039" cy="1008111"/>
            <a:chOff x="2552798" y="4228273"/>
            <a:chExt cx="1988419" cy="1146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2662527" y="4228273"/>
              <a:ext cx="1630230" cy="455130"/>
              <a:chOff x="2577549" y="4334378"/>
              <a:chExt cx="1630230" cy="455130"/>
            </a:xfrm>
          </p:grpSpPr>
          <p:sp>
            <p:nvSpPr>
              <p:cNvPr id="58" name="Freeform 172"/>
              <p:cNvSpPr>
                <a:spLocks noEditPoints="1"/>
              </p:cNvSpPr>
              <p:nvPr/>
            </p:nvSpPr>
            <p:spPr bwMode="auto">
              <a:xfrm>
                <a:off x="2577549" y="4429165"/>
                <a:ext cx="150550" cy="243747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73"/>
              <p:cNvSpPr/>
              <p:nvPr/>
            </p:nvSpPr>
            <p:spPr bwMode="auto">
              <a:xfrm>
                <a:off x="2756775" y="4429165"/>
                <a:ext cx="67389" cy="243747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文本框 1132"/>
              <p:cNvSpPr txBox="1"/>
              <p:nvPr/>
            </p:nvSpPr>
            <p:spPr>
              <a:xfrm>
                <a:off x="2947059" y="4334378"/>
                <a:ext cx="1260720" cy="455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</a:t>
                </a:r>
                <a:r>
                  <a:rPr lang="zh-CN" altLang="en-US" sz="2000" b="1" dirty="0" smtClean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前</a:t>
                </a:r>
                <a:endParaRPr lang="zh-CN" altLang="en-US" sz="2000" b="1" dirty="0">
                  <a:solidFill>
                    <a:srgbClr val="B0B7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552798" y="4709823"/>
              <a:ext cx="1988419" cy="665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推行</a:t>
              </a:r>
              <a:r>
                <a: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“双证书”教育制度</a:t>
              </a:r>
              <a:endPara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486509" y="5477431"/>
            <a:ext cx="1851954" cy="1048181"/>
            <a:chOff x="5062364" y="4242774"/>
            <a:chExt cx="2106622" cy="1192321"/>
          </a:xfrm>
        </p:grpSpPr>
        <p:grpSp>
          <p:nvGrpSpPr>
            <p:cNvPr id="62" name="组合 61"/>
            <p:cNvGrpSpPr/>
            <p:nvPr/>
          </p:nvGrpSpPr>
          <p:grpSpPr>
            <a:xfrm>
              <a:off x="5062364" y="4242774"/>
              <a:ext cx="2106622" cy="1192321"/>
              <a:chOff x="2459603" y="4175811"/>
              <a:chExt cx="2106623" cy="1192321"/>
            </a:xfrm>
          </p:grpSpPr>
          <p:sp>
            <p:nvSpPr>
              <p:cNvPr id="65" name="文本框 338"/>
              <p:cNvSpPr txBox="1"/>
              <p:nvPr/>
            </p:nvSpPr>
            <p:spPr>
              <a:xfrm>
                <a:off x="2921531" y="4175811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入职</a:t>
                </a:r>
                <a:endPara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459603" y="4702942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施行以“老带新”的校本培训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Freeform 177"/>
            <p:cNvSpPr>
              <a:spLocks noEditPoints="1"/>
            </p:cNvSpPr>
            <p:nvPr/>
          </p:nvSpPr>
          <p:spPr bwMode="auto">
            <a:xfrm>
              <a:off x="5158702" y="4384251"/>
              <a:ext cx="153417" cy="245181"/>
            </a:xfrm>
            <a:custGeom>
              <a:avLst/>
              <a:gdLst>
                <a:gd name="T0" fmla="*/ 14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4 w 44"/>
                <a:gd name="T11" fmla="*/ 0 h 69"/>
                <a:gd name="T12" fmla="*/ 31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1 w 44"/>
                <a:gd name="T23" fmla="*/ 69 h 69"/>
                <a:gd name="T24" fmla="*/ 14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4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6" y="69"/>
                    <a:pt x="31" y="69"/>
                  </a:cubicBezTo>
                  <a:lnTo>
                    <a:pt x="14" y="69"/>
                  </a:lnTo>
                  <a:close/>
                  <a:moveTo>
                    <a:pt x="36" y="15"/>
                  </a:moveTo>
                  <a:cubicBezTo>
                    <a:pt x="36" y="13"/>
                    <a:pt x="36" y="11"/>
                    <a:pt x="34" y="10"/>
                  </a:cubicBezTo>
                  <a:cubicBezTo>
                    <a:pt x="33" y="9"/>
                    <a:pt x="32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9"/>
                    <a:pt x="10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9" y="58"/>
                    <a:pt x="10" y="60"/>
                  </a:cubicBezTo>
                  <a:cubicBezTo>
                    <a:pt x="11" y="61"/>
                    <a:pt x="13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2" y="62"/>
                    <a:pt x="33" y="61"/>
                    <a:pt x="34" y="60"/>
                  </a:cubicBezTo>
                  <a:cubicBezTo>
                    <a:pt x="36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8"/>
            <p:cNvSpPr/>
            <p:nvPr/>
          </p:nvSpPr>
          <p:spPr bwMode="auto">
            <a:xfrm>
              <a:off x="5343663" y="4384251"/>
              <a:ext cx="146248" cy="245181"/>
            </a:xfrm>
            <a:custGeom>
              <a:avLst/>
              <a:gdLst>
                <a:gd name="T0" fmla="*/ 0 w 42"/>
                <a:gd name="T1" fmla="*/ 69 h 69"/>
                <a:gd name="T2" fmla="*/ 0 w 42"/>
                <a:gd name="T3" fmla="*/ 48 h 69"/>
                <a:gd name="T4" fmla="*/ 3 w 42"/>
                <a:gd name="T5" fmla="*/ 36 h 69"/>
                <a:gd name="T6" fmla="*/ 15 w 42"/>
                <a:gd name="T7" fmla="*/ 33 h 69"/>
                <a:gd name="T8" fmla="*/ 25 w 42"/>
                <a:gd name="T9" fmla="*/ 33 h 69"/>
                <a:gd name="T10" fmla="*/ 32 w 42"/>
                <a:gd name="T11" fmla="*/ 30 h 69"/>
                <a:gd name="T12" fmla="*/ 34 w 42"/>
                <a:gd name="T13" fmla="*/ 24 h 69"/>
                <a:gd name="T14" fmla="*/ 34 w 42"/>
                <a:gd name="T15" fmla="*/ 17 h 69"/>
                <a:gd name="T16" fmla="*/ 32 w 42"/>
                <a:gd name="T17" fmla="*/ 10 h 69"/>
                <a:gd name="T18" fmla="*/ 25 w 42"/>
                <a:gd name="T19" fmla="*/ 8 h 69"/>
                <a:gd name="T20" fmla="*/ 16 w 42"/>
                <a:gd name="T21" fmla="*/ 8 h 69"/>
                <a:gd name="T22" fmla="*/ 8 w 42"/>
                <a:gd name="T23" fmla="*/ 16 h 69"/>
                <a:gd name="T24" fmla="*/ 8 w 42"/>
                <a:gd name="T25" fmla="*/ 22 h 69"/>
                <a:gd name="T26" fmla="*/ 0 w 42"/>
                <a:gd name="T27" fmla="*/ 22 h 69"/>
                <a:gd name="T28" fmla="*/ 0 w 42"/>
                <a:gd name="T29" fmla="*/ 16 h 69"/>
                <a:gd name="T30" fmla="*/ 4 w 42"/>
                <a:gd name="T31" fmla="*/ 4 h 69"/>
                <a:gd name="T32" fmla="*/ 16 w 42"/>
                <a:gd name="T33" fmla="*/ 0 h 69"/>
                <a:gd name="T34" fmla="*/ 25 w 42"/>
                <a:gd name="T35" fmla="*/ 0 h 69"/>
                <a:gd name="T36" fmla="*/ 38 w 42"/>
                <a:gd name="T37" fmla="*/ 4 h 69"/>
                <a:gd name="T38" fmla="*/ 42 w 42"/>
                <a:gd name="T39" fmla="*/ 17 h 69"/>
                <a:gd name="T40" fmla="*/ 42 w 42"/>
                <a:gd name="T41" fmla="*/ 24 h 69"/>
                <a:gd name="T42" fmla="*/ 38 w 42"/>
                <a:gd name="T43" fmla="*/ 35 h 69"/>
                <a:gd name="T44" fmla="*/ 26 w 42"/>
                <a:gd name="T45" fmla="*/ 39 h 69"/>
                <a:gd name="T46" fmla="*/ 16 w 42"/>
                <a:gd name="T47" fmla="*/ 39 h 69"/>
                <a:gd name="T48" fmla="*/ 10 w 42"/>
                <a:gd name="T49" fmla="*/ 42 h 69"/>
                <a:gd name="T50" fmla="*/ 8 w 42"/>
                <a:gd name="T51" fmla="*/ 48 h 69"/>
                <a:gd name="T52" fmla="*/ 8 w 42"/>
                <a:gd name="T53" fmla="*/ 62 h 69"/>
                <a:gd name="T54" fmla="*/ 41 w 42"/>
                <a:gd name="T55" fmla="*/ 62 h 69"/>
                <a:gd name="T56" fmla="*/ 41 w 42"/>
                <a:gd name="T57" fmla="*/ 69 h 69"/>
                <a:gd name="T58" fmla="*/ 0 w 42"/>
                <a:gd name="T5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69">
                  <a:moveTo>
                    <a:pt x="0" y="6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1" y="39"/>
                    <a:pt x="3" y="36"/>
                  </a:cubicBezTo>
                  <a:cubicBezTo>
                    <a:pt x="6" y="34"/>
                    <a:pt x="10" y="33"/>
                    <a:pt x="1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8" y="33"/>
                    <a:pt x="30" y="32"/>
                    <a:pt x="32" y="30"/>
                  </a:cubicBezTo>
                  <a:cubicBezTo>
                    <a:pt x="33" y="29"/>
                    <a:pt x="34" y="26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3" y="12"/>
                    <a:pt x="32" y="10"/>
                  </a:cubicBezTo>
                  <a:cubicBezTo>
                    <a:pt x="30" y="9"/>
                    <a:pt x="28" y="8"/>
                    <a:pt x="2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1"/>
                    <a:pt x="8" y="1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1" y="0"/>
                    <a:pt x="35" y="1"/>
                    <a:pt x="38" y="4"/>
                  </a:cubicBezTo>
                  <a:cubicBezTo>
                    <a:pt x="40" y="7"/>
                    <a:pt x="42" y="11"/>
                    <a:pt x="42" y="17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0" y="33"/>
                    <a:pt x="38" y="35"/>
                  </a:cubicBezTo>
                  <a:cubicBezTo>
                    <a:pt x="35" y="38"/>
                    <a:pt x="31" y="39"/>
                    <a:pt x="2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3" y="39"/>
                    <a:pt x="11" y="40"/>
                    <a:pt x="10" y="42"/>
                  </a:cubicBezTo>
                  <a:cubicBezTo>
                    <a:pt x="8" y="43"/>
                    <a:pt x="8" y="45"/>
                    <a:pt x="8" y="4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9"/>
                    <a:pt x="41" y="69"/>
                    <a:pt x="41" y="69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48348" y="5477431"/>
            <a:ext cx="1860557" cy="1048181"/>
            <a:chOff x="7667364" y="4233412"/>
            <a:chExt cx="2116408" cy="1192321"/>
          </a:xfrm>
        </p:grpSpPr>
        <p:grpSp>
          <p:nvGrpSpPr>
            <p:cNvPr id="68" name="组合 67"/>
            <p:cNvGrpSpPr/>
            <p:nvPr/>
          </p:nvGrpSpPr>
          <p:grpSpPr>
            <a:xfrm>
              <a:off x="7667364" y="4233412"/>
              <a:ext cx="2116408" cy="1192321"/>
              <a:chOff x="2478452" y="4166449"/>
              <a:chExt cx="2116409" cy="1192321"/>
            </a:xfrm>
          </p:grpSpPr>
          <p:sp>
            <p:nvSpPr>
              <p:cNvPr id="71" name="文本框 344"/>
              <p:cNvSpPr txBox="1"/>
              <p:nvPr/>
            </p:nvSpPr>
            <p:spPr>
              <a:xfrm>
                <a:off x="2950166" y="4166449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40AB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在职</a:t>
                </a:r>
                <a:endParaRPr lang="zh-CN" altLang="en-US" sz="2000" b="1" dirty="0">
                  <a:solidFill>
                    <a:srgbClr val="40AB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478452" y="4693580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力行“双师型”继续教育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Freeform 188"/>
            <p:cNvSpPr>
              <a:spLocks noEditPoints="1"/>
            </p:cNvSpPr>
            <p:nvPr/>
          </p:nvSpPr>
          <p:spPr bwMode="auto">
            <a:xfrm>
              <a:off x="7779078" y="4374157"/>
              <a:ext cx="154851" cy="245181"/>
            </a:xfrm>
            <a:custGeom>
              <a:avLst/>
              <a:gdLst>
                <a:gd name="T0" fmla="*/ 13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3 w 44"/>
                <a:gd name="T11" fmla="*/ 0 h 69"/>
                <a:gd name="T12" fmla="*/ 30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0 w 44"/>
                <a:gd name="T23" fmla="*/ 69 h 69"/>
                <a:gd name="T24" fmla="*/ 13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3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5" y="69"/>
                    <a:pt x="30" y="69"/>
                  </a:cubicBezTo>
                  <a:lnTo>
                    <a:pt x="13" y="69"/>
                  </a:lnTo>
                  <a:close/>
                  <a:moveTo>
                    <a:pt x="36" y="15"/>
                  </a:moveTo>
                  <a:cubicBezTo>
                    <a:pt x="36" y="13"/>
                    <a:pt x="35" y="11"/>
                    <a:pt x="34" y="10"/>
                  </a:cubicBezTo>
                  <a:cubicBezTo>
                    <a:pt x="33" y="9"/>
                    <a:pt x="31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8" y="58"/>
                    <a:pt x="10" y="60"/>
                  </a:cubicBezTo>
                  <a:cubicBezTo>
                    <a:pt x="11" y="61"/>
                    <a:pt x="12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1" y="62"/>
                    <a:pt x="33" y="61"/>
                    <a:pt x="34" y="60"/>
                  </a:cubicBezTo>
                  <a:cubicBezTo>
                    <a:pt x="35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9"/>
            <p:cNvSpPr/>
            <p:nvPr/>
          </p:nvSpPr>
          <p:spPr bwMode="auto">
            <a:xfrm>
              <a:off x="7959078" y="4374157"/>
              <a:ext cx="147683" cy="245181"/>
            </a:xfrm>
            <a:custGeom>
              <a:avLst/>
              <a:gdLst>
                <a:gd name="T0" fmla="*/ 15 w 42"/>
                <a:gd name="T1" fmla="*/ 69 h 69"/>
                <a:gd name="T2" fmla="*/ 4 w 42"/>
                <a:gd name="T3" fmla="*/ 66 h 69"/>
                <a:gd name="T4" fmla="*/ 0 w 42"/>
                <a:gd name="T5" fmla="*/ 55 h 69"/>
                <a:gd name="T6" fmla="*/ 0 w 42"/>
                <a:gd name="T7" fmla="*/ 48 h 69"/>
                <a:gd name="T8" fmla="*/ 8 w 42"/>
                <a:gd name="T9" fmla="*/ 48 h 69"/>
                <a:gd name="T10" fmla="*/ 8 w 42"/>
                <a:gd name="T11" fmla="*/ 55 h 69"/>
                <a:gd name="T12" fmla="*/ 15 w 42"/>
                <a:gd name="T13" fmla="*/ 62 h 69"/>
                <a:gd name="T14" fmla="*/ 26 w 42"/>
                <a:gd name="T15" fmla="*/ 62 h 69"/>
                <a:gd name="T16" fmla="*/ 35 w 42"/>
                <a:gd name="T17" fmla="*/ 53 h 69"/>
                <a:gd name="T18" fmla="*/ 35 w 42"/>
                <a:gd name="T19" fmla="*/ 46 h 69"/>
                <a:gd name="T20" fmla="*/ 32 w 42"/>
                <a:gd name="T21" fmla="*/ 39 h 69"/>
                <a:gd name="T22" fmla="*/ 26 w 42"/>
                <a:gd name="T23" fmla="*/ 37 h 69"/>
                <a:gd name="T24" fmla="*/ 16 w 42"/>
                <a:gd name="T25" fmla="*/ 37 h 69"/>
                <a:gd name="T26" fmla="*/ 16 w 42"/>
                <a:gd name="T27" fmla="*/ 31 h 69"/>
                <a:gd name="T28" fmla="*/ 27 w 42"/>
                <a:gd name="T29" fmla="*/ 31 h 69"/>
                <a:gd name="T30" fmla="*/ 32 w 42"/>
                <a:gd name="T31" fmla="*/ 29 h 69"/>
                <a:gd name="T32" fmla="*/ 34 w 42"/>
                <a:gd name="T33" fmla="*/ 23 h 69"/>
                <a:gd name="T34" fmla="*/ 34 w 42"/>
                <a:gd name="T35" fmla="*/ 16 h 69"/>
                <a:gd name="T36" fmla="*/ 27 w 42"/>
                <a:gd name="T37" fmla="*/ 8 h 69"/>
                <a:gd name="T38" fmla="*/ 15 w 42"/>
                <a:gd name="T39" fmla="*/ 8 h 69"/>
                <a:gd name="T40" fmla="*/ 8 w 42"/>
                <a:gd name="T41" fmla="*/ 15 h 69"/>
                <a:gd name="T42" fmla="*/ 8 w 42"/>
                <a:gd name="T43" fmla="*/ 22 h 69"/>
                <a:gd name="T44" fmla="*/ 1 w 42"/>
                <a:gd name="T45" fmla="*/ 22 h 69"/>
                <a:gd name="T46" fmla="*/ 1 w 42"/>
                <a:gd name="T47" fmla="*/ 15 h 69"/>
                <a:gd name="T48" fmla="*/ 5 w 42"/>
                <a:gd name="T49" fmla="*/ 4 h 69"/>
                <a:gd name="T50" fmla="*/ 15 w 42"/>
                <a:gd name="T51" fmla="*/ 0 h 69"/>
                <a:gd name="T52" fmla="*/ 27 w 42"/>
                <a:gd name="T53" fmla="*/ 0 h 69"/>
                <a:gd name="T54" fmla="*/ 41 w 42"/>
                <a:gd name="T55" fmla="*/ 13 h 69"/>
                <a:gd name="T56" fmla="*/ 41 w 42"/>
                <a:gd name="T57" fmla="*/ 22 h 69"/>
                <a:gd name="T58" fmla="*/ 39 w 42"/>
                <a:gd name="T59" fmla="*/ 30 h 69"/>
                <a:gd name="T60" fmla="*/ 34 w 42"/>
                <a:gd name="T61" fmla="*/ 34 h 69"/>
                <a:gd name="T62" fmla="*/ 40 w 42"/>
                <a:gd name="T63" fmla="*/ 37 h 69"/>
                <a:gd name="T64" fmla="*/ 42 w 42"/>
                <a:gd name="T65" fmla="*/ 46 h 69"/>
                <a:gd name="T66" fmla="*/ 42 w 42"/>
                <a:gd name="T67" fmla="*/ 53 h 69"/>
                <a:gd name="T68" fmla="*/ 27 w 42"/>
                <a:gd name="T69" fmla="*/ 69 h 69"/>
                <a:gd name="T70" fmla="*/ 15 w 42"/>
                <a:gd name="T7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9">
                  <a:moveTo>
                    <a:pt x="15" y="69"/>
                  </a:moveTo>
                  <a:cubicBezTo>
                    <a:pt x="10" y="69"/>
                    <a:pt x="7" y="68"/>
                    <a:pt x="4" y="66"/>
                  </a:cubicBezTo>
                  <a:cubicBezTo>
                    <a:pt x="2" y="64"/>
                    <a:pt x="0" y="60"/>
                    <a:pt x="0" y="5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9"/>
                    <a:pt x="10" y="62"/>
                    <a:pt x="1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32" y="62"/>
                    <a:pt x="35" y="59"/>
                    <a:pt x="35" y="53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3"/>
                    <a:pt x="34" y="41"/>
                    <a:pt x="32" y="39"/>
                  </a:cubicBezTo>
                  <a:cubicBezTo>
                    <a:pt x="31" y="38"/>
                    <a:pt x="29" y="37"/>
                    <a:pt x="2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1"/>
                    <a:pt x="31" y="30"/>
                    <a:pt x="32" y="29"/>
                  </a:cubicBezTo>
                  <a:cubicBezTo>
                    <a:pt x="33" y="28"/>
                    <a:pt x="34" y="26"/>
                    <a:pt x="34" y="2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0"/>
                    <a:pt x="32" y="8"/>
                    <a:pt x="27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8"/>
                    <a:pt x="8" y="10"/>
                    <a:pt x="8" y="15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2" y="6"/>
                    <a:pt x="5" y="4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6" y="0"/>
                    <a:pt x="41" y="4"/>
                    <a:pt x="41" y="1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6"/>
                    <a:pt x="41" y="29"/>
                    <a:pt x="39" y="30"/>
                  </a:cubicBezTo>
                  <a:cubicBezTo>
                    <a:pt x="38" y="32"/>
                    <a:pt x="36" y="33"/>
                    <a:pt x="34" y="34"/>
                  </a:cubicBezTo>
                  <a:cubicBezTo>
                    <a:pt x="36" y="34"/>
                    <a:pt x="38" y="35"/>
                    <a:pt x="40" y="37"/>
                  </a:cubicBezTo>
                  <a:cubicBezTo>
                    <a:pt x="42" y="40"/>
                    <a:pt x="42" y="42"/>
                    <a:pt x="42" y="46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64"/>
                    <a:pt x="37" y="69"/>
                    <a:pt x="27" y="69"/>
                  </a:cubicBezTo>
                  <a:lnTo>
                    <a:pt x="15" y="69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560443" y="2807815"/>
            <a:ext cx="6368954" cy="2448000"/>
            <a:chOff x="1423148" y="709384"/>
            <a:chExt cx="6368954" cy="2632349"/>
          </a:xfrm>
        </p:grpSpPr>
        <p:sp>
          <p:nvSpPr>
            <p:cNvPr id="74" name="Freeform 145"/>
            <p:cNvSpPr/>
            <p:nvPr/>
          </p:nvSpPr>
          <p:spPr bwMode="auto">
            <a:xfrm>
              <a:off x="1593179" y="739873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1740023" y="87411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7"/>
            <p:cNvSpPr/>
            <p:nvPr/>
          </p:nvSpPr>
          <p:spPr bwMode="auto">
            <a:xfrm>
              <a:off x="1772165" y="90688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B0B7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50"/>
            <p:cNvSpPr/>
            <p:nvPr/>
          </p:nvSpPr>
          <p:spPr bwMode="auto">
            <a:xfrm rot="18647847">
              <a:off x="1863009" y="1036035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21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62"/>
            <p:cNvSpPr/>
            <p:nvPr/>
          </p:nvSpPr>
          <p:spPr bwMode="auto">
            <a:xfrm>
              <a:off x="1772165" y="90688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939614" y="709384"/>
              <a:ext cx="1852488" cy="2632349"/>
              <a:chOff x="2540482" y="1591137"/>
              <a:chExt cx="2333108" cy="3315300"/>
            </a:xfrm>
          </p:grpSpPr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540482" y="1610187"/>
                <a:ext cx="1946250" cy="3296250"/>
              </a:xfrm>
              <a:prstGeom prst="rect">
                <a:avLst/>
              </a:prstGeom>
            </p:spPr>
          </p:pic>
          <p:sp>
            <p:nvSpPr>
              <p:cNvPr id="126" name="Freeform 145"/>
              <p:cNvSpPr/>
              <p:nvPr/>
            </p:nvSpPr>
            <p:spPr bwMode="auto">
              <a:xfrm>
                <a:off x="2697619" y="1591137"/>
                <a:ext cx="1789113" cy="3127375"/>
              </a:xfrm>
              <a:custGeom>
                <a:avLst/>
                <a:gdLst>
                  <a:gd name="T0" fmla="*/ 367 w 476"/>
                  <a:gd name="T1" fmla="*/ 417 h 833"/>
                  <a:gd name="T2" fmla="*/ 476 w 476"/>
                  <a:gd name="T3" fmla="*/ 267 h 833"/>
                  <a:gd name="T4" fmla="*/ 238 w 476"/>
                  <a:gd name="T5" fmla="*/ 0 h 833"/>
                  <a:gd name="T6" fmla="*/ 0 w 476"/>
                  <a:gd name="T7" fmla="*/ 267 h 833"/>
                  <a:gd name="T8" fmla="*/ 109 w 476"/>
                  <a:gd name="T9" fmla="*/ 417 h 833"/>
                  <a:gd name="T10" fmla="*/ 0 w 476"/>
                  <a:gd name="T11" fmla="*/ 566 h 833"/>
                  <a:gd name="T12" fmla="*/ 238 w 476"/>
                  <a:gd name="T13" fmla="*/ 833 h 833"/>
                  <a:gd name="T14" fmla="*/ 476 w 476"/>
                  <a:gd name="T15" fmla="*/ 566 h 833"/>
                  <a:gd name="T16" fmla="*/ 367 w 476"/>
                  <a:gd name="T17" fmla="*/ 417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833">
                    <a:moveTo>
                      <a:pt x="367" y="417"/>
                    </a:moveTo>
                    <a:cubicBezTo>
                      <a:pt x="367" y="347"/>
                      <a:pt x="413" y="287"/>
                      <a:pt x="476" y="267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63" y="287"/>
                      <a:pt x="109" y="347"/>
                      <a:pt x="109" y="417"/>
                    </a:cubicBezTo>
                    <a:cubicBezTo>
                      <a:pt x="109" y="487"/>
                      <a:pt x="63" y="546"/>
                      <a:pt x="0" y="566"/>
                    </a:cubicBezTo>
                    <a:cubicBezTo>
                      <a:pt x="238" y="833"/>
                      <a:pt x="238" y="833"/>
                      <a:pt x="238" y="833"/>
                    </a:cubicBezTo>
                    <a:cubicBezTo>
                      <a:pt x="476" y="566"/>
                      <a:pt x="476" y="566"/>
                      <a:pt x="476" y="566"/>
                    </a:cubicBezTo>
                    <a:cubicBezTo>
                      <a:pt x="413" y="546"/>
                      <a:pt x="367" y="487"/>
                      <a:pt x="367" y="4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C">
                      <a:alpha val="88627"/>
                    </a:srgbClr>
                  </a:gs>
                  <a:gs pos="100000">
                    <a:srgbClr val="D7D7D7"/>
                  </a:gs>
                  <a:gs pos="100000">
                    <a:srgbClr val="AFB1B3">
                      <a:alpha val="60784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46"/>
              <p:cNvSpPr/>
              <p:nvPr/>
            </p:nvSpPr>
            <p:spPr bwMode="auto">
              <a:xfrm>
                <a:off x="2882562" y="1760205"/>
                <a:ext cx="1419225" cy="2789238"/>
              </a:xfrm>
              <a:custGeom>
                <a:avLst/>
                <a:gdLst>
                  <a:gd name="T0" fmla="*/ 0 w 378"/>
                  <a:gd name="T1" fmla="*/ 531 h 743"/>
                  <a:gd name="T2" fmla="*/ 90 w 378"/>
                  <a:gd name="T3" fmla="*/ 372 h 743"/>
                  <a:gd name="T4" fmla="*/ 0 w 378"/>
                  <a:gd name="T5" fmla="*/ 212 h 743"/>
                  <a:gd name="T6" fmla="*/ 189 w 378"/>
                  <a:gd name="T7" fmla="*/ 0 h 743"/>
                  <a:gd name="T8" fmla="*/ 378 w 378"/>
                  <a:gd name="T9" fmla="*/ 212 h 743"/>
                  <a:gd name="T10" fmla="*/ 288 w 378"/>
                  <a:gd name="T11" fmla="*/ 372 h 743"/>
                  <a:gd name="T12" fmla="*/ 378 w 378"/>
                  <a:gd name="T13" fmla="*/ 531 h 743"/>
                  <a:gd name="T14" fmla="*/ 189 w 378"/>
                  <a:gd name="T15" fmla="*/ 743 h 743"/>
                  <a:gd name="T16" fmla="*/ 0 w 378"/>
                  <a:gd name="T17" fmla="*/ 531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8" h="743">
                    <a:moveTo>
                      <a:pt x="0" y="531"/>
                    </a:moveTo>
                    <a:cubicBezTo>
                      <a:pt x="55" y="498"/>
                      <a:pt x="90" y="438"/>
                      <a:pt x="90" y="372"/>
                    </a:cubicBezTo>
                    <a:cubicBezTo>
                      <a:pt x="90" y="305"/>
                      <a:pt x="55" y="245"/>
                      <a:pt x="0" y="212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23" y="245"/>
                      <a:pt x="288" y="305"/>
                      <a:pt x="288" y="372"/>
                    </a:cubicBezTo>
                    <a:cubicBezTo>
                      <a:pt x="288" y="438"/>
                      <a:pt x="323" y="498"/>
                      <a:pt x="378" y="531"/>
                    </a:cubicBezTo>
                    <a:cubicBezTo>
                      <a:pt x="189" y="743"/>
                      <a:pt x="189" y="743"/>
                      <a:pt x="189" y="743"/>
                    </a:cubicBezTo>
                    <a:lnTo>
                      <a:pt x="0" y="531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DEDEDE">
                      <a:alpha val="61000"/>
                    </a:srgbClr>
                  </a:gs>
                  <a:gs pos="0">
                    <a:schemeClr val="accent1">
                      <a:lumMod val="5000"/>
                      <a:lumOff val="95000"/>
                      <a:alpha val="89000"/>
                    </a:schemeClr>
                  </a:gs>
                  <a:gs pos="100000">
                    <a:srgbClr val="B6B8BA">
                      <a:alpha val="61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47"/>
              <p:cNvSpPr/>
              <p:nvPr/>
            </p:nvSpPr>
            <p:spPr bwMode="auto">
              <a:xfrm>
                <a:off x="2923042" y="1801480"/>
                <a:ext cx="1338263" cy="2706688"/>
              </a:xfrm>
              <a:custGeom>
                <a:avLst/>
                <a:gdLst>
                  <a:gd name="T0" fmla="*/ 0 w 356"/>
                  <a:gd name="T1" fmla="*/ 521 h 721"/>
                  <a:gd name="T2" fmla="*/ 86 w 356"/>
                  <a:gd name="T3" fmla="*/ 360 h 721"/>
                  <a:gd name="T4" fmla="*/ 0 w 356"/>
                  <a:gd name="T5" fmla="*/ 199 h 721"/>
                  <a:gd name="T6" fmla="*/ 178 w 356"/>
                  <a:gd name="T7" fmla="*/ 0 h 721"/>
                  <a:gd name="T8" fmla="*/ 356 w 356"/>
                  <a:gd name="T9" fmla="*/ 199 h 721"/>
                  <a:gd name="T10" fmla="*/ 270 w 356"/>
                  <a:gd name="T11" fmla="*/ 360 h 721"/>
                  <a:gd name="T12" fmla="*/ 356 w 356"/>
                  <a:gd name="T13" fmla="*/ 521 h 721"/>
                  <a:gd name="T14" fmla="*/ 178 w 356"/>
                  <a:gd name="T15" fmla="*/ 721 h 721"/>
                  <a:gd name="T16" fmla="*/ 0 w 356"/>
                  <a:gd name="T17" fmla="*/ 521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721">
                    <a:moveTo>
                      <a:pt x="0" y="521"/>
                    </a:moveTo>
                    <a:cubicBezTo>
                      <a:pt x="54" y="486"/>
                      <a:pt x="86" y="426"/>
                      <a:pt x="86" y="360"/>
                    </a:cubicBezTo>
                    <a:cubicBezTo>
                      <a:pt x="86" y="294"/>
                      <a:pt x="54" y="235"/>
                      <a:pt x="0" y="199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356" y="199"/>
                      <a:pt x="356" y="199"/>
                      <a:pt x="356" y="199"/>
                    </a:cubicBezTo>
                    <a:cubicBezTo>
                      <a:pt x="302" y="235"/>
                      <a:pt x="270" y="294"/>
                      <a:pt x="270" y="360"/>
                    </a:cubicBezTo>
                    <a:cubicBezTo>
                      <a:pt x="270" y="426"/>
                      <a:pt x="302" y="486"/>
                      <a:pt x="356" y="521"/>
                    </a:cubicBezTo>
                    <a:cubicBezTo>
                      <a:pt x="178" y="721"/>
                      <a:pt x="178" y="721"/>
                      <a:pt x="178" y="721"/>
                    </a:cubicBezTo>
                    <a:lnTo>
                      <a:pt x="0" y="521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50"/>
              <p:cNvSpPr/>
              <p:nvPr/>
            </p:nvSpPr>
            <p:spPr bwMode="auto">
              <a:xfrm rot="18647847">
                <a:off x="3055902" y="1973662"/>
                <a:ext cx="1817688" cy="1817688"/>
              </a:xfrm>
              <a:custGeom>
                <a:avLst/>
                <a:gdLst>
                  <a:gd name="T0" fmla="*/ 398 w 484"/>
                  <a:gd name="T1" fmla="*/ 86 h 484"/>
                  <a:gd name="T2" fmla="*/ 398 w 484"/>
                  <a:gd name="T3" fmla="*/ 398 h 484"/>
                  <a:gd name="T4" fmla="*/ 86 w 484"/>
                  <a:gd name="T5" fmla="*/ 398 h 484"/>
                  <a:gd name="T6" fmla="*/ 86 w 484"/>
                  <a:gd name="T7" fmla="*/ 86 h 484"/>
                  <a:gd name="T8" fmla="*/ 398 w 484"/>
                  <a:gd name="T9" fmla="*/ 8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484">
                    <a:moveTo>
                      <a:pt x="398" y="86"/>
                    </a:moveTo>
                    <a:cubicBezTo>
                      <a:pt x="484" y="172"/>
                      <a:pt x="484" y="312"/>
                      <a:pt x="398" y="398"/>
                    </a:cubicBezTo>
                    <a:cubicBezTo>
                      <a:pt x="312" y="484"/>
                      <a:pt x="172" y="484"/>
                      <a:pt x="86" y="398"/>
                    </a:cubicBezTo>
                    <a:cubicBezTo>
                      <a:pt x="0" y="312"/>
                      <a:pt x="0" y="172"/>
                      <a:pt x="86" y="86"/>
                    </a:cubicBezTo>
                    <a:cubicBezTo>
                      <a:pt x="172" y="0"/>
                      <a:pt x="312" y="0"/>
                      <a:pt x="398" y="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0"/>
                      <a:lumOff val="100000"/>
                      <a:alpha val="62000"/>
                    </a:schemeClr>
                  </a:gs>
                  <a:gs pos="19000">
                    <a:schemeClr val="bg1">
                      <a:alpha val="0"/>
                      <a:lumMod val="93000"/>
                      <a:lumOff val="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62"/>
              <p:cNvSpPr/>
              <p:nvPr/>
            </p:nvSpPr>
            <p:spPr bwMode="auto">
              <a:xfrm>
                <a:off x="2923042" y="1801480"/>
                <a:ext cx="1346200" cy="1190625"/>
              </a:xfrm>
              <a:custGeom>
                <a:avLst/>
                <a:gdLst>
                  <a:gd name="T0" fmla="*/ 178 w 356"/>
                  <a:gd name="T1" fmla="*/ 0 h 314"/>
                  <a:gd name="T2" fmla="*/ 0 w 356"/>
                  <a:gd name="T3" fmla="*/ 200 h 314"/>
                  <a:gd name="T4" fmla="*/ 75 w 356"/>
                  <a:gd name="T5" fmla="*/ 294 h 314"/>
                  <a:gd name="T6" fmla="*/ 178 w 356"/>
                  <a:gd name="T7" fmla="*/ 314 h 314"/>
                  <a:gd name="T8" fmla="*/ 281 w 356"/>
                  <a:gd name="T9" fmla="*/ 294 h 314"/>
                  <a:gd name="T10" fmla="*/ 356 w 356"/>
                  <a:gd name="T11" fmla="*/ 200 h 314"/>
                  <a:gd name="T12" fmla="*/ 178 w 356"/>
                  <a:gd name="T13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314">
                    <a:moveTo>
                      <a:pt x="178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35" y="223"/>
                      <a:pt x="61" y="256"/>
                      <a:pt x="75" y="294"/>
                    </a:cubicBezTo>
                    <a:cubicBezTo>
                      <a:pt x="106" y="307"/>
                      <a:pt x="141" y="314"/>
                      <a:pt x="178" y="314"/>
                    </a:cubicBezTo>
                    <a:cubicBezTo>
                      <a:pt x="215" y="314"/>
                      <a:pt x="249" y="307"/>
                      <a:pt x="281" y="294"/>
                    </a:cubicBezTo>
                    <a:cubicBezTo>
                      <a:pt x="295" y="256"/>
                      <a:pt x="321" y="223"/>
                      <a:pt x="356" y="200"/>
                    </a:cubicBezTo>
                    <a:cubicBezTo>
                      <a:pt x="178" y="0"/>
                      <a:pt x="178" y="0"/>
                      <a:pt x="178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9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0" name="Freeform 145"/>
            <p:cNvSpPr/>
            <p:nvPr/>
          </p:nvSpPr>
          <p:spPr bwMode="auto">
            <a:xfrm>
              <a:off x="3851949" y="731254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6"/>
            <p:cNvSpPr/>
            <p:nvPr/>
          </p:nvSpPr>
          <p:spPr bwMode="auto">
            <a:xfrm>
              <a:off x="3998794" y="86549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7"/>
            <p:cNvSpPr/>
            <p:nvPr/>
          </p:nvSpPr>
          <p:spPr bwMode="auto">
            <a:xfrm>
              <a:off x="4030935" y="89826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50"/>
            <p:cNvSpPr/>
            <p:nvPr/>
          </p:nvSpPr>
          <p:spPr bwMode="auto">
            <a:xfrm rot="18647847">
              <a:off x="4136425" y="1034979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19000">
                  <a:schemeClr val="bg1">
                    <a:alpha val="0"/>
                    <a:lumMod val="93000"/>
                    <a:lumOff val="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62"/>
            <p:cNvSpPr/>
            <p:nvPr/>
          </p:nvSpPr>
          <p:spPr bwMode="auto">
            <a:xfrm>
              <a:off x="4030935" y="89826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9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800352" y="1847465"/>
              <a:ext cx="363017" cy="336547"/>
              <a:chOff x="4217988" y="2986088"/>
              <a:chExt cx="457201" cy="423863"/>
            </a:xfrm>
          </p:grpSpPr>
          <p:sp>
            <p:nvSpPr>
              <p:cNvPr id="122" name="Freeform 166"/>
              <p:cNvSpPr/>
              <p:nvPr/>
            </p:nvSpPr>
            <p:spPr bwMode="auto">
              <a:xfrm>
                <a:off x="4391026" y="2986088"/>
                <a:ext cx="284163" cy="423863"/>
              </a:xfrm>
              <a:custGeom>
                <a:avLst/>
                <a:gdLst>
                  <a:gd name="T0" fmla="*/ 0 w 179"/>
                  <a:gd name="T1" fmla="*/ 0 h 267"/>
                  <a:gd name="T2" fmla="*/ 0 w 179"/>
                  <a:gd name="T3" fmla="*/ 70 h 267"/>
                  <a:gd name="T4" fmla="*/ 82 w 179"/>
                  <a:gd name="T5" fmla="*/ 133 h 267"/>
                  <a:gd name="T6" fmla="*/ 0 w 179"/>
                  <a:gd name="T7" fmla="*/ 194 h 267"/>
                  <a:gd name="T8" fmla="*/ 0 w 179"/>
                  <a:gd name="T9" fmla="*/ 267 h 267"/>
                  <a:gd name="T10" fmla="*/ 179 w 179"/>
                  <a:gd name="T11" fmla="*/ 133 h 267"/>
                  <a:gd name="T12" fmla="*/ 0 w 179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67">
                    <a:moveTo>
                      <a:pt x="0" y="0"/>
                    </a:moveTo>
                    <a:lnTo>
                      <a:pt x="0" y="70"/>
                    </a:lnTo>
                    <a:lnTo>
                      <a:pt x="82" y="133"/>
                    </a:lnTo>
                    <a:lnTo>
                      <a:pt x="0" y="194"/>
                    </a:lnTo>
                    <a:lnTo>
                      <a:pt x="0" y="267"/>
                    </a:lnTo>
                    <a:lnTo>
                      <a:pt x="179" y="1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167"/>
              <p:cNvSpPr>
                <a:spLocks noChangeArrowheads="1"/>
              </p:cNvSpPr>
              <p:nvPr/>
            </p:nvSpPr>
            <p:spPr bwMode="auto">
              <a:xfrm>
                <a:off x="4333876" y="3135313"/>
                <a:ext cx="117475" cy="119063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168"/>
              <p:cNvSpPr>
                <a:spLocks noChangeArrowheads="1"/>
              </p:cNvSpPr>
              <p:nvPr/>
            </p:nvSpPr>
            <p:spPr bwMode="auto">
              <a:xfrm>
                <a:off x="4217988" y="3159126"/>
                <a:ext cx="76200" cy="76200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423148" y="1925981"/>
              <a:ext cx="216803" cy="214281"/>
              <a:chOff x="2560638" y="3078163"/>
              <a:chExt cx="273051" cy="269875"/>
            </a:xfrm>
          </p:grpSpPr>
          <p:sp>
            <p:nvSpPr>
              <p:cNvPr id="120" name="Freeform 172"/>
              <p:cNvSpPr>
                <a:spLocks noEditPoints="1"/>
              </p:cNvSpPr>
              <p:nvPr/>
            </p:nvSpPr>
            <p:spPr bwMode="auto">
              <a:xfrm>
                <a:off x="2560638" y="3078163"/>
                <a:ext cx="166688" cy="269875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73"/>
              <p:cNvSpPr/>
              <p:nvPr/>
            </p:nvSpPr>
            <p:spPr bwMode="auto">
              <a:xfrm>
                <a:off x="2759076" y="3078163"/>
                <a:ext cx="74613" cy="269875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684369" y="1934436"/>
              <a:ext cx="291169" cy="215541"/>
              <a:chOff x="5278438" y="3100388"/>
              <a:chExt cx="366712" cy="271462"/>
            </a:xfrm>
          </p:grpSpPr>
          <p:sp>
            <p:nvSpPr>
              <p:cNvPr id="118" name="Freeform 177"/>
              <p:cNvSpPr>
                <a:spLocks noEditPoints="1"/>
              </p:cNvSpPr>
              <p:nvPr/>
            </p:nvSpPr>
            <p:spPr bwMode="auto">
              <a:xfrm>
                <a:off x="5278438" y="3100388"/>
                <a:ext cx="169862" cy="271462"/>
              </a:xfrm>
              <a:custGeom>
                <a:avLst/>
                <a:gdLst>
                  <a:gd name="T0" fmla="*/ 14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4 w 44"/>
                  <a:gd name="T11" fmla="*/ 0 h 69"/>
                  <a:gd name="T12" fmla="*/ 31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1 w 44"/>
                  <a:gd name="T23" fmla="*/ 69 h 69"/>
                  <a:gd name="T24" fmla="*/ 14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4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6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6" y="69"/>
                      <a:pt x="31" y="69"/>
                    </a:cubicBezTo>
                    <a:lnTo>
                      <a:pt x="14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6" y="11"/>
                      <a:pt x="34" y="10"/>
                    </a:cubicBezTo>
                    <a:cubicBezTo>
                      <a:pt x="33" y="9"/>
                      <a:pt x="32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8"/>
                      <a:pt x="11" y="9"/>
                      <a:pt x="10" y="10"/>
                    </a:cubicBezTo>
                    <a:cubicBezTo>
                      <a:pt x="9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9" y="58"/>
                      <a:pt x="10" y="60"/>
                    </a:cubicBezTo>
                    <a:cubicBezTo>
                      <a:pt x="11" y="61"/>
                      <a:pt x="13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2" y="62"/>
                      <a:pt x="33" y="61"/>
                      <a:pt x="34" y="60"/>
                    </a:cubicBezTo>
                    <a:cubicBezTo>
                      <a:pt x="36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78"/>
              <p:cNvSpPr/>
              <p:nvPr/>
            </p:nvSpPr>
            <p:spPr bwMode="auto">
              <a:xfrm>
                <a:off x="5483225" y="3100388"/>
                <a:ext cx="161925" cy="271462"/>
              </a:xfrm>
              <a:custGeom>
                <a:avLst/>
                <a:gdLst>
                  <a:gd name="T0" fmla="*/ 0 w 42"/>
                  <a:gd name="T1" fmla="*/ 69 h 69"/>
                  <a:gd name="T2" fmla="*/ 0 w 42"/>
                  <a:gd name="T3" fmla="*/ 48 h 69"/>
                  <a:gd name="T4" fmla="*/ 3 w 42"/>
                  <a:gd name="T5" fmla="*/ 36 h 69"/>
                  <a:gd name="T6" fmla="*/ 15 w 42"/>
                  <a:gd name="T7" fmla="*/ 33 h 69"/>
                  <a:gd name="T8" fmla="*/ 25 w 42"/>
                  <a:gd name="T9" fmla="*/ 33 h 69"/>
                  <a:gd name="T10" fmla="*/ 32 w 42"/>
                  <a:gd name="T11" fmla="*/ 30 h 69"/>
                  <a:gd name="T12" fmla="*/ 34 w 42"/>
                  <a:gd name="T13" fmla="*/ 24 h 69"/>
                  <a:gd name="T14" fmla="*/ 34 w 42"/>
                  <a:gd name="T15" fmla="*/ 17 h 69"/>
                  <a:gd name="T16" fmla="*/ 32 w 42"/>
                  <a:gd name="T17" fmla="*/ 10 h 69"/>
                  <a:gd name="T18" fmla="*/ 25 w 42"/>
                  <a:gd name="T19" fmla="*/ 8 h 69"/>
                  <a:gd name="T20" fmla="*/ 16 w 42"/>
                  <a:gd name="T21" fmla="*/ 8 h 69"/>
                  <a:gd name="T22" fmla="*/ 8 w 42"/>
                  <a:gd name="T23" fmla="*/ 16 h 69"/>
                  <a:gd name="T24" fmla="*/ 8 w 42"/>
                  <a:gd name="T25" fmla="*/ 22 h 69"/>
                  <a:gd name="T26" fmla="*/ 0 w 42"/>
                  <a:gd name="T27" fmla="*/ 22 h 69"/>
                  <a:gd name="T28" fmla="*/ 0 w 42"/>
                  <a:gd name="T29" fmla="*/ 16 h 69"/>
                  <a:gd name="T30" fmla="*/ 4 w 42"/>
                  <a:gd name="T31" fmla="*/ 4 h 69"/>
                  <a:gd name="T32" fmla="*/ 16 w 42"/>
                  <a:gd name="T33" fmla="*/ 0 h 69"/>
                  <a:gd name="T34" fmla="*/ 25 w 42"/>
                  <a:gd name="T35" fmla="*/ 0 h 69"/>
                  <a:gd name="T36" fmla="*/ 38 w 42"/>
                  <a:gd name="T37" fmla="*/ 4 h 69"/>
                  <a:gd name="T38" fmla="*/ 42 w 42"/>
                  <a:gd name="T39" fmla="*/ 17 h 69"/>
                  <a:gd name="T40" fmla="*/ 42 w 42"/>
                  <a:gd name="T41" fmla="*/ 24 h 69"/>
                  <a:gd name="T42" fmla="*/ 38 w 42"/>
                  <a:gd name="T43" fmla="*/ 35 h 69"/>
                  <a:gd name="T44" fmla="*/ 26 w 42"/>
                  <a:gd name="T45" fmla="*/ 39 h 69"/>
                  <a:gd name="T46" fmla="*/ 16 w 42"/>
                  <a:gd name="T47" fmla="*/ 39 h 69"/>
                  <a:gd name="T48" fmla="*/ 10 w 42"/>
                  <a:gd name="T49" fmla="*/ 42 h 69"/>
                  <a:gd name="T50" fmla="*/ 8 w 42"/>
                  <a:gd name="T51" fmla="*/ 48 h 69"/>
                  <a:gd name="T52" fmla="*/ 8 w 42"/>
                  <a:gd name="T53" fmla="*/ 62 h 69"/>
                  <a:gd name="T54" fmla="*/ 41 w 42"/>
                  <a:gd name="T55" fmla="*/ 62 h 69"/>
                  <a:gd name="T56" fmla="*/ 41 w 42"/>
                  <a:gd name="T57" fmla="*/ 69 h 69"/>
                  <a:gd name="T58" fmla="*/ 0 w 42"/>
                  <a:gd name="T5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69">
                    <a:moveTo>
                      <a:pt x="0" y="69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3"/>
                      <a:pt x="1" y="39"/>
                      <a:pt x="3" y="36"/>
                    </a:cubicBezTo>
                    <a:cubicBezTo>
                      <a:pt x="6" y="34"/>
                      <a:pt x="10" y="33"/>
                      <a:pt x="1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8" y="33"/>
                      <a:pt x="30" y="32"/>
                      <a:pt x="32" y="30"/>
                    </a:cubicBezTo>
                    <a:cubicBezTo>
                      <a:pt x="33" y="29"/>
                      <a:pt x="34" y="26"/>
                      <a:pt x="34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3" y="12"/>
                      <a:pt x="32" y="10"/>
                    </a:cubicBezTo>
                    <a:cubicBezTo>
                      <a:pt x="30" y="9"/>
                      <a:pt x="28" y="8"/>
                      <a:pt x="2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1"/>
                      <a:pt x="8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2" y="7"/>
                      <a:pt x="4" y="4"/>
                    </a:cubicBezTo>
                    <a:cubicBezTo>
                      <a:pt x="7" y="1"/>
                      <a:pt x="11" y="0"/>
                      <a:pt x="1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1" y="0"/>
                      <a:pt x="35" y="1"/>
                      <a:pt x="38" y="4"/>
                    </a:cubicBezTo>
                    <a:cubicBezTo>
                      <a:pt x="40" y="7"/>
                      <a:pt x="42" y="11"/>
                      <a:pt x="42" y="17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9"/>
                      <a:pt x="40" y="33"/>
                      <a:pt x="38" y="35"/>
                    </a:cubicBezTo>
                    <a:cubicBezTo>
                      <a:pt x="35" y="38"/>
                      <a:pt x="31" y="39"/>
                      <a:pt x="2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3" y="39"/>
                      <a:pt x="11" y="40"/>
                      <a:pt x="10" y="42"/>
                    </a:cubicBezTo>
                    <a:cubicBezTo>
                      <a:pt x="8" y="43"/>
                      <a:pt x="8" y="45"/>
                      <a:pt x="8" y="48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5022570" y="1875196"/>
              <a:ext cx="361757" cy="337806"/>
              <a:chOff x="7016751" y="3021013"/>
              <a:chExt cx="455613" cy="425449"/>
            </a:xfrm>
          </p:grpSpPr>
          <p:sp>
            <p:nvSpPr>
              <p:cNvPr id="115" name="Freeform 182"/>
              <p:cNvSpPr/>
              <p:nvPr/>
            </p:nvSpPr>
            <p:spPr bwMode="auto">
              <a:xfrm>
                <a:off x="7191376" y="3021013"/>
                <a:ext cx="280988" cy="425449"/>
              </a:xfrm>
              <a:custGeom>
                <a:avLst/>
                <a:gdLst>
                  <a:gd name="T0" fmla="*/ 0 w 177"/>
                  <a:gd name="T1" fmla="*/ 0 h 268"/>
                  <a:gd name="T2" fmla="*/ 0 w 177"/>
                  <a:gd name="T3" fmla="*/ 70 h 268"/>
                  <a:gd name="T4" fmla="*/ 82 w 177"/>
                  <a:gd name="T5" fmla="*/ 134 h 268"/>
                  <a:gd name="T6" fmla="*/ 0 w 177"/>
                  <a:gd name="T7" fmla="*/ 194 h 268"/>
                  <a:gd name="T8" fmla="*/ 0 w 177"/>
                  <a:gd name="T9" fmla="*/ 268 h 268"/>
                  <a:gd name="T10" fmla="*/ 177 w 177"/>
                  <a:gd name="T11" fmla="*/ 134 h 268"/>
                  <a:gd name="T12" fmla="*/ 0 w 177"/>
                  <a:gd name="T1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268">
                    <a:moveTo>
                      <a:pt x="0" y="0"/>
                    </a:moveTo>
                    <a:lnTo>
                      <a:pt x="0" y="70"/>
                    </a:lnTo>
                    <a:lnTo>
                      <a:pt x="82" y="134"/>
                    </a:lnTo>
                    <a:lnTo>
                      <a:pt x="0" y="194"/>
                    </a:lnTo>
                    <a:lnTo>
                      <a:pt x="0" y="268"/>
                    </a:lnTo>
                    <a:lnTo>
                      <a:pt x="177" y="1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183"/>
              <p:cNvSpPr>
                <a:spLocks noChangeArrowheads="1"/>
              </p:cNvSpPr>
              <p:nvPr/>
            </p:nvSpPr>
            <p:spPr bwMode="auto">
              <a:xfrm>
                <a:off x="7132638" y="3171825"/>
                <a:ext cx="120650" cy="119062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184"/>
              <p:cNvSpPr>
                <a:spLocks noChangeArrowheads="1"/>
              </p:cNvSpPr>
              <p:nvPr/>
            </p:nvSpPr>
            <p:spPr bwMode="auto">
              <a:xfrm>
                <a:off x="7016751" y="3194050"/>
                <a:ext cx="77788" cy="77787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916247" y="1958387"/>
              <a:ext cx="289911" cy="215541"/>
              <a:chOff x="8142288" y="3125788"/>
              <a:chExt cx="365126" cy="271462"/>
            </a:xfrm>
          </p:grpSpPr>
          <p:sp>
            <p:nvSpPr>
              <p:cNvPr id="113" name="Freeform 188"/>
              <p:cNvSpPr>
                <a:spLocks noEditPoints="1"/>
              </p:cNvSpPr>
              <p:nvPr/>
            </p:nvSpPr>
            <p:spPr bwMode="auto">
              <a:xfrm>
                <a:off x="8142288" y="3125788"/>
                <a:ext cx="171450" cy="271462"/>
              </a:xfrm>
              <a:custGeom>
                <a:avLst/>
                <a:gdLst>
                  <a:gd name="T0" fmla="*/ 13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3 w 44"/>
                  <a:gd name="T11" fmla="*/ 0 h 69"/>
                  <a:gd name="T12" fmla="*/ 30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0 w 44"/>
                  <a:gd name="T23" fmla="*/ 69 h 69"/>
                  <a:gd name="T24" fmla="*/ 13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3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8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8" y="58"/>
                      <a:pt x="10" y="60"/>
                    </a:cubicBezTo>
                    <a:cubicBezTo>
                      <a:pt x="11" y="61"/>
                      <a:pt x="12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89"/>
              <p:cNvSpPr/>
              <p:nvPr/>
            </p:nvSpPr>
            <p:spPr bwMode="auto">
              <a:xfrm>
                <a:off x="8343901" y="3125788"/>
                <a:ext cx="163513" cy="271462"/>
              </a:xfrm>
              <a:custGeom>
                <a:avLst/>
                <a:gdLst>
                  <a:gd name="T0" fmla="*/ 15 w 42"/>
                  <a:gd name="T1" fmla="*/ 69 h 69"/>
                  <a:gd name="T2" fmla="*/ 4 w 42"/>
                  <a:gd name="T3" fmla="*/ 66 h 69"/>
                  <a:gd name="T4" fmla="*/ 0 w 42"/>
                  <a:gd name="T5" fmla="*/ 55 h 69"/>
                  <a:gd name="T6" fmla="*/ 0 w 42"/>
                  <a:gd name="T7" fmla="*/ 48 h 69"/>
                  <a:gd name="T8" fmla="*/ 8 w 42"/>
                  <a:gd name="T9" fmla="*/ 48 h 69"/>
                  <a:gd name="T10" fmla="*/ 8 w 42"/>
                  <a:gd name="T11" fmla="*/ 55 h 69"/>
                  <a:gd name="T12" fmla="*/ 15 w 42"/>
                  <a:gd name="T13" fmla="*/ 62 h 69"/>
                  <a:gd name="T14" fmla="*/ 26 w 42"/>
                  <a:gd name="T15" fmla="*/ 62 h 69"/>
                  <a:gd name="T16" fmla="*/ 35 w 42"/>
                  <a:gd name="T17" fmla="*/ 53 h 69"/>
                  <a:gd name="T18" fmla="*/ 35 w 42"/>
                  <a:gd name="T19" fmla="*/ 46 h 69"/>
                  <a:gd name="T20" fmla="*/ 32 w 42"/>
                  <a:gd name="T21" fmla="*/ 39 h 69"/>
                  <a:gd name="T22" fmla="*/ 26 w 42"/>
                  <a:gd name="T23" fmla="*/ 37 h 69"/>
                  <a:gd name="T24" fmla="*/ 16 w 42"/>
                  <a:gd name="T25" fmla="*/ 37 h 69"/>
                  <a:gd name="T26" fmla="*/ 16 w 42"/>
                  <a:gd name="T27" fmla="*/ 31 h 69"/>
                  <a:gd name="T28" fmla="*/ 27 w 42"/>
                  <a:gd name="T29" fmla="*/ 31 h 69"/>
                  <a:gd name="T30" fmla="*/ 32 w 42"/>
                  <a:gd name="T31" fmla="*/ 29 h 69"/>
                  <a:gd name="T32" fmla="*/ 34 w 42"/>
                  <a:gd name="T33" fmla="*/ 23 h 69"/>
                  <a:gd name="T34" fmla="*/ 34 w 42"/>
                  <a:gd name="T35" fmla="*/ 16 h 69"/>
                  <a:gd name="T36" fmla="*/ 27 w 42"/>
                  <a:gd name="T37" fmla="*/ 8 h 69"/>
                  <a:gd name="T38" fmla="*/ 15 w 42"/>
                  <a:gd name="T39" fmla="*/ 8 h 69"/>
                  <a:gd name="T40" fmla="*/ 8 w 42"/>
                  <a:gd name="T41" fmla="*/ 15 h 69"/>
                  <a:gd name="T42" fmla="*/ 8 w 42"/>
                  <a:gd name="T43" fmla="*/ 22 h 69"/>
                  <a:gd name="T44" fmla="*/ 1 w 42"/>
                  <a:gd name="T45" fmla="*/ 22 h 69"/>
                  <a:gd name="T46" fmla="*/ 1 w 42"/>
                  <a:gd name="T47" fmla="*/ 15 h 69"/>
                  <a:gd name="T48" fmla="*/ 5 w 42"/>
                  <a:gd name="T49" fmla="*/ 4 h 69"/>
                  <a:gd name="T50" fmla="*/ 15 w 42"/>
                  <a:gd name="T51" fmla="*/ 0 h 69"/>
                  <a:gd name="T52" fmla="*/ 27 w 42"/>
                  <a:gd name="T53" fmla="*/ 0 h 69"/>
                  <a:gd name="T54" fmla="*/ 41 w 42"/>
                  <a:gd name="T55" fmla="*/ 13 h 69"/>
                  <a:gd name="T56" fmla="*/ 41 w 42"/>
                  <a:gd name="T57" fmla="*/ 22 h 69"/>
                  <a:gd name="T58" fmla="*/ 39 w 42"/>
                  <a:gd name="T59" fmla="*/ 30 h 69"/>
                  <a:gd name="T60" fmla="*/ 34 w 42"/>
                  <a:gd name="T61" fmla="*/ 34 h 69"/>
                  <a:gd name="T62" fmla="*/ 40 w 42"/>
                  <a:gd name="T63" fmla="*/ 37 h 69"/>
                  <a:gd name="T64" fmla="*/ 42 w 42"/>
                  <a:gd name="T65" fmla="*/ 46 h 69"/>
                  <a:gd name="T66" fmla="*/ 42 w 42"/>
                  <a:gd name="T67" fmla="*/ 53 h 69"/>
                  <a:gd name="T68" fmla="*/ 27 w 42"/>
                  <a:gd name="T69" fmla="*/ 69 h 69"/>
                  <a:gd name="T70" fmla="*/ 15 w 42"/>
                  <a:gd name="T7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69">
                    <a:moveTo>
                      <a:pt x="15" y="69"/>
                    </a:moveTo>
                    <a:cubicBezTo>
                      <a:pt x="10" y="69"/>
                      <a:pt x="7" y="68"/>
                      <a:pt x="4" y="66"/>
                    </a:cubicBezTo>
                    <a:cubicBezTo>
                      <a:pt x="2" y="64"/>
                      <a:pt x="0" y="60"/>
                      <a:pt x="0" y="5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9"/>
                      <a:pt x="10" y="62"/>
                      <a:pt x="15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32" y="62"/>
                      <a:pt x="35" y="59"/>
                      <a:pt x="35" y="53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3"/>
                      <a:pt x="34" y="41"/>
                      <a:pt x="32" y="39"/>
                    </a:cubicBezTo>
                    <a:cubicBezTo>
                      <a:pt x="31" y="38"/>
                      <a:pt x="29" y="37"/>
                      <a:pt x="2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9" y="31"/>
                      <a:pt x="31" y="30"/>
                      <a:pt x="32" y="29"/>
                    </a:cubicBezTo>
                    <a:cubicBezTo>
                      <a:pt x="33" y="28"/>
                      <a:pt x="34" y="26"/>
                      <a:pt x="34" y="2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0"/>
                      <a:pt x="32" y="8"/>
                      <a:pt x="27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8"/>
                      <a:pt x="8" y="10"/>
                      <a:pt x="8" y="15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0"/>
                      <a:pt x="2" y="6"/>
                      <a:pt x="5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41" y="4"/>
                      <a:pt x="41" y="13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6"/>
                      <a:pt x="41" y="29"/>
                      <a:pt x="39" y="30"/>
                    </a:cubicBezTo>
                    <a:cubicBezTo>
                      <a:pt x="38" y="32"/>
                      <a:pt x="36" y="33"/>
                      <a:pt x="34" y="34"/>
                    </a:cubicBezTo>
                    <a:cubicBezTo>
                      <a:pt x="36" y="34"/>
                      <a:pt x="38" y="35"/>
                      <a:pt x="40" y="37"/>
                    </a:cubicBezTo>
                    <a:cubicBezTo>
                      <a:pt x="42" y="40"/>
                      <a:pt x="42" y="42"/>
                      <a:pt x="42" y="4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64"/>
                      <a:pt x="37" y="69"/>
                      <a:pt x="27" y="69"/>
                    </a:cubicBezTo>
                    <a:lnTo>
                      <a:pt x="15" y="69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 职业教育学的研究对象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4968308" y="2947746"/>
            <a:ext cx="648000" cy="720000"/>
          </a:xfrm>
          <a:prstGeom prst="rightArrow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6" name="左箭头 45"/>
          <p:cNvSpPr/>
          <p:nvPr/>
        </p:nvSpPr>
        <p:spPr>
          <a:xfrm>
            <a:off x="3284318" y="2947746"/>
            <a:ext cx="648000" cy="720000"/>
          </a:xfrm>
          <a:prstGeom prst="leftArrow">
            <a:avLst>
              <a:gd name="adj1" fmla="val 55278"/>
              <a:gd name="adj2" fmla="val 5000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7" name="组合 70"/>
          <p:cNvGrpSpPr/>
          <p:nvPr/>
        </p:nvGrpSpPr>
        <p:grpSpPr bwMode="auto">
          <a:xfrm>
            <a:off x="3419872" y="2372347"/>
            <a:ext cx="2058988" cy="1416693"/>
            <a:chOff x="3590496" y="3418397"/>
            <a:chExt cx="2059838" cy="1416159"/>
          </a:xfrm>
        </p:grpSpPr>
        <p:sp>
          <p:nvSpPr>
            <p:cNvPr id="48" name="椭圆 47"/>
            <p:cNvSpPr/>
            <p:nvPr/>
          </p:nvSpPr>
          <p:spPr bwMode="auto">
            <a:xfrm>
              <a:off x="3951027" y="3418397"/>
              <a:ext cx="1332000" cy="12600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</a:ln>
            <a:effectLst>
              <a:outerShdw blurRad="190500" algn="ctr" rotWithShape="0">
                <a:prstClr val="black">
                  <a:alpha val="40000"/>
                </a:prstClr>
              </a:outerShdw>
            </a:effectLst>
            <a:scene3d>
              <a:camera prst="perspectiveRelaxed" fov="2700000">
                <a:rot lat="18613194" lon="17964376" rev="4035771"/>
              </a:camera>
              <a:lightRig rig="flat" dir="t">
                <a:rot lat="0" lon="0" rev="7800000"/>
              </a:lightRig>
            </a:scene3d>
            <a:sp3d extrusionH="5715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3590496" y="3873629"/>
              <a:ext cx="2059838" cy="96092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知识结构</a:t>
              </a:r>
              <a:endParaRPr kumimoji="1" lang="en-US" altLang="zh-CN" sz="2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特征</a:t>
              </a:r>
              <a:endParaRPr kumimoji="1" lang="en-US" altLang="zh-CN" sz="2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692524" y="3009726"/>
            <a:ext cx="2263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中职生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注重专业技术培训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31640" y="300972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高中生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高考成绩不理解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内容占位符 2"/>
          <p:cNvSpPr>
            <a:spLocks noGrp="1"/>
          </p:cNvSpPr>
          <p:nvPr>
            <p:ph idx="1"/>
          </p:nvPr>
        </p:nvSpPr>
        <p:spPr>
          <a:xfrm>
            <a:off x="467543" y="1484784"/>
            <a:ext cx="7488832" cy="648072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一、界定学科研究对象的必要性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 职业教育学的研究对象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628800"/>
            <a:ext cx="7488832" cy="4525963"/>
          </a:xfrm>
        </p:spPr>
        <p:txBody>
          <a:bodyPr>
            <a:normAutofit lnSpcReduction="2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二、职业教育学研究对象的几种观点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（一）“现象说”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实践表明，职业教育的教育对象，主要具有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形象思维的特点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不论是在技工学校、职业高中、中专学校、职业中专等中等职业学校，还是在职业技术学院等高等职业学校学习的学生，与相应层次的普通高中以及普通高等学校专科、本科的学生相比，是同一层次不同类型的人才，没有智力的高低贵贱之分，只有智能的结构域智力类型的不同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 职业教育学的研究对象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628800"/>
            <a:ext cx="7488832" cy="4525963"/>
          </a:xfrm>
        </p:spPr>
        <p:txBody>
          <a:bodyPr>
            <a:normAutofit lnSpcReduction="2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二、职业教育学研究对象的几种观点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（二）“关系说”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实践表明，职业教育的教育对象，主要具有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形象思维的特点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不论是在技工学校、职业高中、中专学校、职业中专等中等职业学校，还是在职业技术学院等高等职业学校学习的学生，与相应层次的普通高中以及普通高等学校专科、本科的学生相比，是同一层次不同类型的人才，没有智力的高低贵贱之分，只有智能的结构域智力类型的不同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 职业教育学的研究对象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628800"/>
            <a:ext cx="7488832" cy="4525963"/>
          </a:xfrm>
        </p:spPr>
        <p:txBody>
          <a:bodyPr>
            <a:normAutofit lnSpcReduction="2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二、职业教育学研究对象的几种观点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（三）“问题说”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实践表明，职业教育的教育对象，主要具有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形象思维的特点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不论是在技工学校、职业高中、中专学校、职业中专等中等职业学校，还是在职业技术学院等高等职业学校学习的学生，与相应层次的普通高中以及普通高等学校专科、本科的学生相比，是同一层次不同类型的人才，没有智力的高低贵贱之分，只有智能的结构域智力类型的不同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 职业教育学的研究对象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628800"/>
            <a:ext cx="7488832" cy="4525963"/>
          </a:xfrm>
        </p:spPr>
        <p:txBody>
          <a:bodyPr>
            <a:normAutofit lnSpcReduction="2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二、职业教育学研究对象的几种观点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（四）“规律说”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实践表明，职业教育的教育对象，主要具有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形象思维的特点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不论是在技工学校、职业高中、中专学校、职业中专等中等职业学校，还是在职业技术学院等高等职业学校学习的学生，与相应层次的普通高中以及普通高等学校专科、本科的学生相比，是同一层次不同类型的人才，没有智力的高低贵贱之分，只有智能的结构域智力类型的不同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  职业教育学的研究对象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628800"/>
            <a:ext cx="7488832" cy="4525963"/>
          </a:xfrm>
        </p:spPr>
        <p:txBody>
          <a:bodyPr>
            <a:normAutofit lnSpcReduction="2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二、职业教育学研究对象的几种观点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（五）“存在说”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实践表明，职业教育的教育对象，主要具有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形象思维的特点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不论是在技工学校、职业高中、中专学校、职业中专等中等职业学校，还是在职业技术学院等高等职业学校学习的学生，与相应层次的普通高中以及普通高等学校专科、本科的学生相比，是同一层次不同类型的人才，没有智力的高低贵贱之分，只有智能的结构域智力类型的不同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学校层面诊改工作汇报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 w="12700" cap="flat" cmpd="sng" algn="ctr">
          <a:noFill/>
          <a:prstDash val="solid"/>
          <a:miter lim="800000"/>
        </a:ln>
      </a:spPr>
      <a:bodyPr lIns="96771" tIns="48385" rIns="96771" bIns="48385" rtlCol="0" anchor="ctr"/>
      <a:lstStyle>
        <a:defPPr algn="ctr">
          <a:defRPr sz="36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>
        <a:ln w="19050">
          <a:solidFill>
            <a:srgbClr val="00B050"/>
          </a:solidFill>
          <a:prstDash val="dash"/>
          <a:headEnd type="none" w="med" len="med"/>
          <a:tailEnd type="triangl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3学校层面诊改工作汇报</Template>
  <TotalTime>0</TotalTime>
  <Words>3943</Words>
  <Application>WPS 演示</Application>
  <PresentationFormat>全屏显示(4:3)</PresentationFormat>
  <Paragraphs>480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黑体</vt:lpstr>
      <vt:lpstr>Arial Unicode MS</vt:lpstr>
      <vt:lpstr>Calibri</vt:lpstr>
      <vt:lpstr>Verdana</vt:lpstr>
      <vt:lpstr>方正小标宋简体</vt:lpstr>
      <vt:lpstr>Calibri</vt:lpstr>
      <vt:lpstr>方正综艺简体</vt:lpstr>
      <vt:lpstr>3学校层面诊改工作汇报</vt:lpstr>
      <vt:lpstr>PowerPoint 演示文稿</vt:lpstr>
      <vt:lpstr>第一章　职业教育学概述</vt:lpstr>
      <vt:lpstr>第一节  职业教育学的研究对象 </vt:lpstr>
      <vt:lpstr>第一节  职业教育学的研究对象 </vt:lpstr>
      <vt:lpstr>第一节  职业教育学的研究对象 </vt:lpstr>
      <vt:lpstr>第一节  职业教育学的研究对象 </vt:lpstr>
      <vt:lpstr>第一节  职业教育学的研究对象 </vt:lpstr>
      <vt:lpstr>第一节  职业教育学的研究对象 </vt:lpstr>
      <vt:lpstr>第一节  职业教育学的研究对象 </vt:lpstr>
      <vt:lpstr>第一节  职业教育学的研究对象</vt:lpstr>
      <vt:lpstr>第一节  职业教育学的研究对象</vt:lpstr>
      <vt:lpstr>第二节  职业教育学的学科定位与学科功能 </vt:lpstr>
      <vt:lpstr>第二节  职业教育学的学科定位与学科功能 </vt:lpstr>
      <vt:lpstr>第二节  职业教育学的学科定位与学科功能 </vt:lpstr>
      <vt:lpstr>第二节  职业教育学的学科定位与学科功能 </vt:lpstr>
      <vt:lpstr>第二节  职业教育学的学科定位与学科功能</vt:lpstr>
      <vt:lpstr>第二节  职业教育学的学科定位与学科功能</vt:lpstr>
      <vt:lpstr>第二节  职业教育学的学科定位与学科功能</vt:lpstr>
      <vt:lpstr>第二节  职业教育学的学科定位与学科功能</vt:lpstr>
      <vt:lpstr>第二节  职业教育学的学科定位与学科功能</vt:lpstr>
      <vt:lpstr>第二节  职业教育学的学科定位与学科功能</vt:lpstr>
      <vt:lpstr>第三节 职业教育学的发展历程 </vt:lpstr>
      <vt:lpstr>第三节 职业教育学的发展历程 </vt:lpstr>
      <vt:lpstr>第三节 职业教育学的发展历程 </vt:lpstr>
      <vt:lpstr>第三节 职业教育学的发展历程 </vt:lpstr>
      <vt:lpstr>第三节 职业教育学的发展历程 </vt:lpstr>
      <vt:lpstr>第三节 职业教育学的发展历程</vt:lpstr>
      <vt:lpstr>第三节 职业教育学的发展历程</vt:lpstr>
      <vt:lpstr>第三节 职业教育学的发展历程 </vt:lpstr>
      <vt:lpstr>第三节 职业教育学的发展历程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第七章 职业教育的学生与教师</dc:title>
  <dc:creator>HP</dc:creator>
  <cp:lastModifiedBy>林</cp:lastModifiedBy>
  <cp:revision>36</cp:revision>
  <dcterms:created xsi:type="dcterms:W3CDTF">2019-05-07T08:03:00Z</dcterms:created>
  <dcterms:modified xsi:type="dcterms:W3CDTF">2019-05-16T07:56:06Z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